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1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2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9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0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7CE3C-CAD4-4CE4-8642-5EC5E9BB5AA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B5D0-9BFA-40D4-8E6B-4EEC2C02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86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1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73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7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09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23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90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8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29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05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00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64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08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21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62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68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28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65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41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80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46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22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47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2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20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40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83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4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غاشی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16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2016-07-10T17:54:50Z</dcterms:created>
  <dcterms:modified xsi:type="dcterms:W3CDTF">2016-07-10T17:55:21Z</dcterms:modified>
</cp:coreProperties>
</file>