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4522-2BBF-40CB-A484-3E57FBC69BD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902D-AA74-4F6B-A0C7-24F893685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2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6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40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7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70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62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73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50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34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99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16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62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30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40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2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08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54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48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00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34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39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53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6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73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27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39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11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9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9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16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78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99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13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15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79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10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29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2016-07-10T18:00:22Z</dcterms:created>
  <dcterms:modified xsi:type="dcterms:W3CDTF">2016-07-10T18:00:40Z</dcterms:modified>
</cp:coreProperties>
</file>