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8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81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5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9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6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8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0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82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98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2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1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EED49C-A388-4FEA-B6DE-E52EB4610B76}" type="datetimeFigureOut">
              <a:rPr lang="en-US" smtClean="0"/>
              <a:t>7/10/2016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905ED-F40F-44F1-9F6D-946BCF792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01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88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609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1286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7101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616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057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312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938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351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544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153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940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570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291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68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2173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34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793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39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9948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1789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82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120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98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135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008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747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449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9097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025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2356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1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45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45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89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876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06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21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3082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9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9558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488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6788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802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559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91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226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64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2972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6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35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279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2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7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5337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888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508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397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5726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مدثر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255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2016-07-10T18:11:55Z</dcterms:created>
  <dcterms:modified xsi:type="dcterms:W3CDTF">2016-07-10T18:12:09Z</dcterms:modified>
</cp:coreProperties>
</file>