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5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2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5D16-56F7-4A68-BB36-657FDF2DD8C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3376-AF59-475B-B113-C797883A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3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4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15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2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65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2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36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93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86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6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0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51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70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74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2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65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03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56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16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6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8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9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31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69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21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44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18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19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5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لک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7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2016-07-10T18:18:10Z</dcterms:created>
  <dcterms:modified xsi:type="dcterms:W3CDTF">2016-07-10T18:18:20Z</dcterms:modified>
</cp:coreProperties>
</file>