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8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62955-490C-4D5C-9C19-386F8BFB0395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EC9B0-3962-4A2A-B779-B9F799828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661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62955-490C-4D5C-9C19-386F8BFB0395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EC9B0-3962-4A2A-B779-B9F799828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837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62955-490C-4D5C-9C19-386F8BFB0395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EC9B0-3962-4A2A-B779-B9F799828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80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62955-490C-4D5C-9C19-386F8BFB0395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EC9B0-3962-4A2A-B779-B9F799828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275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62955-490C-4D5C-9C19-386F8BFB0395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EC9B0-3962-4A2A-B779-B9F799828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808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62955-490C-4D5C-9C19-386F8BFB0395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EC9B0-3962-4A2A-B779-B9F799828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044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62955-490C-4D5C-9C19-386F8BFB0395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EC9B0-3962-4A2A-B779-B9F799828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70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62955-490C-4D5C-9C19-386F8BFB0395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EC9B0-3962-4A2A-B779-B9F799828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286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62955-490C-4D5C-9C19-386F8BFB0395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EC9B0-3962-4A2A-B779-B9F799828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62955-490C-4D5C-9C19-386F8BFB0395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EC9B0-3962-4A2A-B779-B9F799828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78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62955-490C-4D5C-9C19-386F8BFB0395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EC9B0-3962-4A2A-B779-B9F799828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733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62955-490C-4D5C-9C19-386F8BFB0395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EC9B0-3962-4A2A-B779-B9F799828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8827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متحنه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3162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متحنه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3139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متحنه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353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متحنه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4704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متحنه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1202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متحنه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97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متحنه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705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متحنه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3914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متحنه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6941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متحنه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7354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متحنه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2766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متحنه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500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متحنه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6887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متحنه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1408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متحنه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223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متحنه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2814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متحنه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5196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متحنه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0321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متحنه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5550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متحنه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0172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متحنه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0726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AKBARI</dc:creator>
  <cp:lastModifiedBy>AKBARI</cp:lastModifiedBy>
  <cp:revision>1</cp:revision>
  <dcterms:created xsi:type="dcterms:W3CDTF">2016-07-10T18:24:02Z</dcterms:created>
  <dcterms:modified xsi:type="dcterms:W3CDTF">2016-07-10T18:24:28Z</dcterms:modified>
</cp:coreProperties>
</file>