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1E8F-53BE-4A1B-8D32-3347125340D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A55E-8E1D-4001-9A26-BAB390804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92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28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90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4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3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9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0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7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65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70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3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2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50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35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35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41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0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1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66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38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9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74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80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19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88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7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8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60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حش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81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2016-07-10T18:25:06Z</dcterms:created>
  <dcterms:modified xsi:type="dcterms:W3CDTF">2016-07-10T18:25:22Z</dcterms:modified>
</cp:coreProperties>
</file>