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9C8A-BE23-4206-BF18-79C49ED5DB5D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B85-E69C-42D7-9CAF-343E7D88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6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9C8A-BE23-4206-BF18-79C49ED5DB5D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B85-E69C-42D7-9CAF-343E7D88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2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9C8A-BE23-4206-BF18-79C49ED5DB5D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B85-E69C-42D7-9CAF-343E7D88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4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9C8A-BE23-4206-BF18-79C49ED5DB5D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B85-E69C-42D7-9CAF-343E7D88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8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9C8A-BE23-4206-BF18-79C49ED5DB5D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B85-E69C-42D7-9CAF-343E7D88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2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9C8A-BE23-4206-BF18-79C49ED5DB5D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B85-E69C-42D7-9CAF-343E7D88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6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9C8A-BE23-4206-BF18-79C49ED5DB5D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B85-E69C-42D7-9CAF-343E7D88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9C8A-BE23-4206-BF18-79C49ED5DB5D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B85-E69C-42D7-9CAF-343E7D88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9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9C8A-BE23-4206-BF18-79C49ED5DB5D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B85-E69C-42D7-9CAF-343E7D88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6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9C8A-BE23-4206-BF18-79C49ED5DB5D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B85-E69C-42D7-9CAF-343E7D88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9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A9C8A-BE23-4206-BF18-79C49ED5DB5D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FB85-E69C-42D7-9CAF-343E7D88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6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9C8A-BE23-4206-BF18-79C49ED5DB5D}" type="datetimeFigureOut">
              <a:rPr lang="en-US" smtClean="0"/>
              <a:t>7/3/2016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FB85-E69C-42D7-9CAF-343E7D889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32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04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35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33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59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864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02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72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08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26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9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03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19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67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73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94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4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33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95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54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51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3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77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29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53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02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10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28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39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21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84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10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65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49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58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404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73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82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71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47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005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11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95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23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04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1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0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05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58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63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71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5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طور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201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2016-07-03T00:09:18Z</dcterms:created>
  <dcterms:modified xsi:type="dcterms:W3CDTF">2016-07-03T00:09:52Z</dcterms:modified>
</cp:coreProperties>
</file>