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3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9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8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3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9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0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0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2234-951C-4D54-8050-FD549B661FE2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EF7F-CB80-4413-80E0-777894844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27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50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4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31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8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34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23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41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15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30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76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83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93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46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45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85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0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54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49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78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0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03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97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77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49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82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4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18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14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88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89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03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31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45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09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81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22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07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84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اثی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1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2016-06-30T08:10:55Z</dcterms:created>
  <dcterms:modified xsi:type="dcterms:W3CDTF">2016-06-30T08:11:08Z</dcterms:modified>
</cp:coreProperties>
</file>