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DFE7-33D8-4A8D-AE8B-B13195404C0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C5E-3511-4856-AF8B-6351BE9A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2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DFE7-33D8-4A8D-AE8B-B13195404C0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C5E-3511-4856-AF8B-6351BE9A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3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DFE7-33D8-4A8D-AE8B-B13195404C0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C5E-3511-4856-AF8B-6351BE9A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DFE7-33D8-4A8D-AE8B-B13195404C0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C5E-3511-4856-AF8B-6351BE9A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4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DFE7-33D8-4A8D-AE8B-B13195404C0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C5E-3511-4856-AF8B-6351BE9A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5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DFE7-33D8-4A8D-AE8B-B13195404C0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C5E-3511-4856-AF8B-6351BE9A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DFE7-33D8-4A8D-AE8B-B13195404C0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C5E-3511-4856-AF8B-6351BE9A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DFE7-33D8-4A8D-AE8B-B13195404C0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C5E-3511-4856-AF8B-6351BE9A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2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DFE7-33D8-4A8D-AE8B-B13195404C0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C5E-3511-4856-AF8B-6351BE9A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3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DFE7-33D8-4A8D-AE8B-B13195404C0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C5E-3511-4856-AF8B-6351BE9A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4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DFE7-33D8-4A8D-AE8B-B13195404C0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C5E-3511-4856-AF8B-6351BE9A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7DFE7-33D8-4A8D-AE8B-B13195404C0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67C5E-3511-4856-AF8B-6351BE9A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67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64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89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54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285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16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20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52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86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94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9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40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31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92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66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71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77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63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93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45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50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2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78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75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54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65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92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51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68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43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72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92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5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25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35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31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85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69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70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91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22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89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94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59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63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43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88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9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80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57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05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84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28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48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47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08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85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20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25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97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75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59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56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91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44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77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20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30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5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95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42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92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92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92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47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74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46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53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94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84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48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56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49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50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15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70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22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75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82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67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75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18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53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خرف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00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2016-07-31T07:14:15Z</dcterms:created>
  <dcterms:modified xsi:type="dcterms:W3CDTF">2016-07-31T07:14:55Z</dcterms:modified>
</cp:coreProperties>
</file>