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427E-1D69-40A0-BA63-ECEA531ABB0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B5F0-F197-4119-A7B1-ED0F79733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69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427E-1D69-40A0-BA63-ECEA531ABB0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B5F0-F197-4119-A7B1-ED0F79733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52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427E-1D69-40A0-BA63-ECEA531ABB0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B5F0-F197-4119-A7B1-ED0F79733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57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427E-1D69-40A0-BA63-ECEA531ABB0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B5F0-F197-4119-A7B1-ED0F79733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52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427E-1D69-40A0-BA63-ECEA531ABB0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B5F0-F197-4119-A7B1-ED0F79733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2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427E-1D69-40A0-BA63-ECEA531ABB0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B5F0-F197-4119-A7B1-ED0F79733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55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427E-1D69-40A0-BA63-ECEA531ABB0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B5F0-F197-4119-A7B1-ED0F79733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2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427E-1D69-40A0-BA63-ECEA531ABB0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B5F0-F197-4119-A7B1-ED0F79733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5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427E-1D69-40A0-BA63-ECEA531ABB0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B5F0-F197-4119-A7B1-ED0F79733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34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427E-1D69-40A0-BA63-ECEA531ABB0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B5F0-F197-4119-A7B1-ED0F79733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2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427E-1D69-40A0-BA63-ECEA531ABB0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B5F0-F197-4119-A7B1-ED0F79733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5427E-1D69-40A0-BA63-ECEA531ABB0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BB5F0-F197-4119-A7B1-ED0F79733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30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834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912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980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125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942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66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370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22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2100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94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1834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829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7787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571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848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850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2415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530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420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036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0837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803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305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012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9661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401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575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345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6966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581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44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4421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588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664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85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963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590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7542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53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246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4410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8123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229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620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7864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9968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906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468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4729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6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6453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0275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5026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228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0219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282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4529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926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1961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558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9281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018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5376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088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04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728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95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428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279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373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957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706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842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851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149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099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08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094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56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850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0527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2177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3534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313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521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718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س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48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2016-06-27T14:04:16Z</dcterms:created>
  <dcterms:modified xsi:type="dcterms:W3CDTF">2016-06-27T14:04:44Z</dcterms:modified>
</cp:coreProperties>
</file>