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43" d="100"/>
          <a:sy n="43" d="100"/>
        </p:scale>
        <p:origin x="882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0A63D-5DC7-4D23-A9D5-49AAC9042131}" type="datetimeFigureOut">
              <a:rPr lang="en-US" smtClean="0"/>
              <a:t>6/26/2016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3E5B2-1CAE-4124-8C31-8F8E7BEA64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4803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0A63D-5DC7-4D23-A9D5-49AAC9042131}" type="datetimeFigureOut">
              <a:rPr lang="en-US" smtClean="0"/>
              <a:t>6/26/2016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3E5B2-1CAE-4124-8C31-8F8E7BEA64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7725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0A63D-5DC7-4D23-A9D5-49AAC9042131}" type="datetimeFigureOut">
              <a:rPr lang="en-US" smtClean="0"/>
              <a:t>6/26/2016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3E5B2-1CAE-4124-8C31-8F8E7BEA64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7056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0A63D-5DC7-4D23-A9D5-49AAC9042131}" type="datetimeFigureOut">
              <a:rPr lang="en-US" smtClean="0"/>
              <a:t>6/26/2016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3E5B2-1CAE-4124-8C31-8F8E7BEA64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4386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0A63D-5DC7-4D23-A9D5-49AAC9042131}" type="datetimeFigureOut">
              <a:rPr lang="en-US" smtClean="0"/>
              <a:t>6/26/2016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3E5B2-1CAE-4124-8C31-8F8E7BEA64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812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0A63D-5DC7-4D23-A9D5-49AAC9042131}" type="datetimeFigureOut">
              <a:rPr lang="en-US" smtClean="0"/>
              <a:t>6/26/2016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3E5B2-1CAE-4124-8C31-8F8E7BEA64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6541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0A63D-5DC7-4D23-A9D5-49AAC9042131}" type="datetimeFigureOut">
              <a:rPr lang="en-US" smtClean="0"/>
              <a:t>6/26/2016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3E5B2-1CAE-4124-8C31-8F8E7BEA64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4257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0A63D-5DC7-4D23-A9D5-49AAC9042131}" type="datetimeFigureOut">
              <a:rPr lang="en-US" smtClean="0"/>
              <a:t>6/26/2016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3E5B2-1CAE-4124-8C31-8F8E7BEA64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8327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0A63D-5DC7-4D23-A9D5-49AAC9042131}" type="datetimeFigureOut">
              <a:rPr lang="en-US" smtClean="0"/>
              <a:t>6/26/2016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3E5B2-1CAE-4124-8C31-8F8E7BEA64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5139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0A63D-5DC7-4D23-A9D5-49AAC9042131}" type="datetimeFigureOut">
              <a:rPr lang="en-US" smtClean="0"/>
              <a:t>6/26/2016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3E5B2-1CAE-4124-8C31-8F8E7BEA64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5600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0A63D-5DC7-4D23-A9D5-49AAC9042131}" type="datetimeFigureOut">
              <a:rPr lang="en-US" smtClean="0"/>
              <a:t>6/26/2016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3E5B2-1CAE-4124-8C31-8F8E7BEA64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8031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0A63D-5DC7-4D23-A9D5-49AAC9042131}" type="datetimeFigureOut">
              <a:rPr lang="en-US" smtClean="0"/>
              <a:t>6/26/2016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93E5B2-1CAE-4124-8C31-8F8E7BEA64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57925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روم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448980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روم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446415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روم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764239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روم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547296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روم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440419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روم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167234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روم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575187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روم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850832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روم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15938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روم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213038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روم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635643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روم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276192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روم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457946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روم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164706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روم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547329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روم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982240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روم2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770219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روم2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111397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روم2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504901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روم2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048953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روم2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594980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روم2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544834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روم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997879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روم3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904901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روم3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348483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روم3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144601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روم3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793821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روم3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144438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روم3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215349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روم3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830631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روم3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277722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روم3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251804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روم3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509435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روم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19016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روم4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709026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روم4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34141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روم4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657659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روم4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437811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روم4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797447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روم4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486438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روم4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127764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روم4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656908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روم4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303775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روم4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322356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روم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142375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روم5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835576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روم5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690208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روم5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910325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روم5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743545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روم5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251653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روم5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307485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روم5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310175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روم5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193298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روم5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249380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روم5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234463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روم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276724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روم6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862554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روم6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542448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روم6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93801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روم6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794603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روم6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731991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روم6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942043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روم6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064984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روم6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218344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روم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603094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روم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929765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روم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054526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67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67</vt:i4>
      </vt:variant>
    </vt:vector>
  </HeadingPairs>
  <TitlesOfParts>
    <vt:vector size="7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AKBARI</dc:creator>
  <cp:lastModifiedBy>AKBARI</cp:lastModifiedBy>
  <cp:revision>1</cp:revision>
  <dcterms:created xsi:type="dcterms:W3CDTF">2016-06-25T22:26:53Z</dcterms:created>
  <dcterms:modified xsi:type="dcterms:W3CDTF">2016-06-25T22:27:12Z</dcterms:modified>
</cp:coreProperties>
</file>