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622" r:id="rId367"/>
    <p:sldId id="623" r:id="rId368"/>
    <p:sldId id="624" r:id="rId369"/>
    <p:sldId id="625" r:id="rId370"/>
    <p:sldId id="626" r:id="rId371"/>
    <p:sldId id="627" r:id="rId372"/>
    <p:sldId id="628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  <p:sldId id="641" r:id="rId386"/>
    <p:sldId id="642" r:id="rId387"/>
    <p:sldId id="643" r:id="rId388"/>
    <p:sldId id="644" r:id="rId389"/>
    <p:sldId id="645" r:id="rId390"/>
    <p:sldId id="646" r:id="rId391"/>
    <p:sldId id="647" r:id="rId392"/>
    <p:sldId id="648" r:id="rId393"/>
    <p:sldId id="649" r:id="rId394"/>
    <p:sldId id="650" r:id="rId395"/>
    <p:sldId id="651" r:id="rId396"/>
    <p:sldId id="652" r:id="rId397"/>
    <p:sldId id="653" r:id="rId398"/>
    <p:sldId id="654" r:id="rId399"/>
    <p:sldId id="655" r:id="rId400"/>
    <p:sldId id="656" r:id="rId401"/>
    <p:sldId id="657" r:id="rId402"/>
    <p:sldId id="658" r:id="rId403"/>
    <p:sldId id="659" r:id="rId404"/>
    <p:sldId id="660" r:id="rId405"/>
    <p:sldId id="661" r:id="rId406"/>
    <p:sldId id="662" r:id="rId407"/>
    <p:sldId id="663" r:id="rId408"/>
    <p:sldId id="664" r:id="rId409"/>
    <p:sldId id="665" r:id="rId410"/>
    <p:sldId id="666" r:id="rId411"/>
    <p:sldId id="667" r:id="rId412"/>
    <p:sldId id="668" r:id="rId413"/>
    <p:sldId id="669" r:id="rId414"/>
    <p:sldId id="670" r:id="rId415"/>
    <p:sldId id="671" r:id="rId416"/>
    <p:sldId id="672" r:id="rId417"/>
    <p:sldId id="673" r:id="rId418"/>
    <p:sldId id="674" r:id="rId419"/>
    <p:sldId id="675" r:id="rId420"/>
    <p:sldId id="676" r:id="rId421"/>
    <p:sldId id="677" r:id="rId422"/>
    <p:sldId id="678" r:id="rId423"/>
    <p:sldId id="679" r:id="rId424"/>
    <p:sldId id="680" r:id="rId425"/>
    <p:sldId id="681" r:id="rId426"/>
    <p:sldId id="682" r:id="rId427"/>
    <p:sldId id="683" r:id="rId428"/>
    <p:sldId id="684" r:id="rId429"/>
    <p:sldId id="685" r:id="rId430"/>
    <p:sldId id="686" r:id="rId431"/>
    <p:sldId id="687" r:id="rId432"/>
    <p:sldId id="688" r:id="rId433"/>
    <p:sldId id="689" r:id="rId434"/>
    <p:sldId id="690" r:id="rId435"/>
    <p:sldId id="691" r:id="rId436"/>
    <p:sldId id="692" r:id="rId437"/>
    <p:sldId id="693" r:id="rId438"/>
    <p:sldId id="694" r:id="rId439"/>
    <p:sldId id="695" r:id="rId440"/>
    <p:sldId id="696" r:id="rId441"/>
    <p:sldId id="697" r:id="rId442"/>
    <p:sldId id="698" r:id="rId443"/>
    <p:sldId id="699" r:id="rId444"/>
    <p:sldId id="700" r:id="rId445"/>
    <p:sldId id="701" r:id="rId446"/>
    <p:sldId id="702" r:id="rId447"/>
    <p:sldId id="703" r:id="rId448"/>
    <p:sldId id="704" r:id="rId449"/>
    <p:sldId id="705" r:id="rId450"/>
    <p:sldId id="706" r:id="rId451"/>
    <p:sldId id="707" r:id="rId452"/>
    <p:sldId id="708" r:id="rId453"/>
    <p:sldId id="709" r:id="rId454"/>
    <p:sldId id="710" r:id="rId455"/>
    <p:sldId id="711" r:id="rId456"/>
    <p:sldId id="712" r:id="rId457"/>
    <p:sldId id="713" r:id="rId458"/>
    <p:sldId id="714" r:id="rId459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viewProps" Target="viewProps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presProps" Target="presProps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9567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6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230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6361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127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7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646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159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158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042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995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6A82C-E205-4DCE-89DE-C82080CE93CD}" type="datetimeFigureOut">
              <a:rPr lang="fa-IR" smtClean="0"/>
              <a:t>09/30/1437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4A6DE-2A2B-451F-A54B-AD00607D4B4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5759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87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3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99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25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06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6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9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1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857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69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57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77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55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15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45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29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19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56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32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8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257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26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82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8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47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11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16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54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39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26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22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08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2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75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63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85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20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12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3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57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62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69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14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12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82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16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64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72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69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72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18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80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40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40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2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16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77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27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65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94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12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30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65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47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7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83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26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48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08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2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20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51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87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02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371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75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97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62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7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1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97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72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57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37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51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5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38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81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9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49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96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52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25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41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72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18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03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69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0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0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47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96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5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22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40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80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88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17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2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86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23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21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21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9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87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07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65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72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84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24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9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50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4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37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29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26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19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58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97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59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30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75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91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72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20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53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6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972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16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26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82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89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63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18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62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73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29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53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79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41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46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56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41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42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64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81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8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83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67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92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1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40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3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0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4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43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31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5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60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7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86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52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1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3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57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50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76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67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90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71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12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0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82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9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72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65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15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18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10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44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66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19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07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95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11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36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12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17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47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98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37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14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57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5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07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98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77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95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63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9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57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70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98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31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2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19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01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21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02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0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6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27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92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70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88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487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73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02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43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20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78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72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02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11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93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0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099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57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07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35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2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78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44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19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74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20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16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09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5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27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3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89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99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50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20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53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48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4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9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17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57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99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95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40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17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87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16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37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92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54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70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60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23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87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8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04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18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4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25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33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163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42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28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8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98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5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18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49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25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29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74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38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8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59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37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01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56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9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50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12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77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0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72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2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33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78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81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05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50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4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46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28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5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10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10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0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67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25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3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32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4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75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6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22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45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44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75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46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09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0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749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47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96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76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97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18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23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12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86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70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46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19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37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61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30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22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7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4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68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41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03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3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0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71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75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34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3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31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09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50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15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19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49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15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70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50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1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26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85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10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65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17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99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23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19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02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64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2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2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07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095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43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18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05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2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26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13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37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64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90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26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08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55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37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51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04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063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90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21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86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60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64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40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31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98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99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06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86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85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172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61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5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47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1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80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94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89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72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3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69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8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29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54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58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2290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82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6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77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4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1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49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28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89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76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56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14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9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6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5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6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21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820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84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نه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79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458</vt:i4>
      </vt:variant>
    </vt:vector>
  </HeadingPairs>
  <TitlesOfParts>
    <vt:vector size="4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2016-07-05T08:55:33Z</dcterms:created>
  <dcterms:modified xsi:type="dcterms:W3CDTF">2016-07-05T08:56:26Z</dcterms:modified>
</cp:coreProperties>
</file>