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9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6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9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2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4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0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0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7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9AED-C842-4DEB-A4D9-B55463D16667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3BE34-5E14-4035-A879-826313963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65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45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77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98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78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14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2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59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33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35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00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62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49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15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05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99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4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67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54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385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41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51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40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79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29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13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58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13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4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74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75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45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49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1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17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0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01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28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64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57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35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70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73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93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15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18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98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86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21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86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1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99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41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4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50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00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05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17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57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20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41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05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0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32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35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31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66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56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32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08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56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0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41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25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53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عنکبوت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38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2016-06-24T13:13:44Z</dcterms:created>
  <dcterms:modified xsi:type="dcterms:W3CDTF">2016-06-24T13:13:56Z</dcterms:modified>
</cp:coreProperties>
</file>