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8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FE520-9A7A-4464-A53A-60FF7F0737C0}" type="datetimeFigureOut">
              <a:rPr lang="en-US" smtClean="0"/>
              <a:t>6/24/2016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A63D-9EB1-40FD-B371-1B0EBCACB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497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FE520-9A7A-4464-A53A-60FF7F0737C0}" type="datetimeFigureOut">
              <a:rPr lang="en-US" smtClean="0"/>
              <a:t>6/24/2016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A63D-9EB1-40FD-B371-1B0EBCACB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053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FE520-9A7A-4464-A53A-60FF7F0737C0}" type="datetimeFigureOut">
              <a:rPr lang="en-US" smtClean="0"/>
              <a:t>6/24/2016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A63D-9EB1-40FD-B371-1B0EBCACB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47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FE520-9A7A-4464-A53A-60FF7F0737C0}" type="datetimeFigureOut">
              <a:rPr lang="en-US" smtClean="0"/>
              <a:t>6/24/2016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A63D-9EB1-40FD-B371-1B0EBCACB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55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FE520-9A7A-4464-A53A-60FF7F0737C0}" type="datetimeFigureOut">
              <a:rPr lang="en-US" smtClean="0"/>
              <a:t>6/24/2016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A63D-9EB1-40FD-B371-1B0EBCACB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87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FE520-9A7A-4464-A53A-60FF7F0737C0}" type="datetimeFigureOut">
              <a:rPr lang="en-US" smtClean="0"/>
              <a:t>6/24/2016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A63D-9EB1-40FD-B371-1B0EBCACB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078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FE520-9A7A-4464-A53A-60FF7F0737C0}" type="datetimeFigureOut">
              <a:rPr lang="en-US" smtClean="0"/>
              <a:t>6/24/2016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A63D-9EB1-40FD-B371-1B0EBCACB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51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FE520-9A7A-4464-A53A-60FF7F0737C0}" type="datetimeFigureOut">
              <a:rPr lang="en-US" smtClean="0"/>
              <a:t>6/24/2016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A63D-9EB1-40FD-B371-1B0EBCACB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64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FE520-9A7A-4464-A53A-60FF7F0737C0}" type="datetimeFigureOut">
              <a:rPr lang="en-US" smtClean="0"/>
              <a:t>6/24/2016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A63D-9EB1-40FD-B371-1B0EBCACB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570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FE520-9A7A-4464-A53A-60FF7F0737C0}" type="datetimeFigureOut">
              <a:rPr lang="en-US" smtClean="0"/>
              <a:t>6/24/2016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A63D-9EB1-40FD-B371-1B0EBCACB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64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FE520-9A7A-4464-A53A-60FF7F0737C0}" type="datetimeFigureOut">
              <a:rPr lang="en-US" smtClean="0"/>
              <a:t>6/24/2016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9A63D-9EB1-40FD-B371-1B0EBCACB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87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FE520-9A7A-4464-A53A-60FF7F0737C0}" type="datetimeFigureOut">
              <a:rPr lang="en-US" smtClean="0"/>
              <a:t>6/24/2016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9A63D-9EB1-40FD-B371-1B0EBCACB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5747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0448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169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1131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4507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6009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2939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2633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5283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5265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9328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3401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4540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9747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1664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498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7816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6793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1732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2032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0674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4655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5910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2378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1712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9141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9316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6846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4043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1974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3330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986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9961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671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883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6449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3813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1729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4477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9363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0489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3487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3158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4405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6647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3154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4110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098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5352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853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887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3149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8763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8765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0870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2431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4480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0038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6616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5286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7476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1140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8352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6031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4569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9916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0035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5165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5479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6074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8464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5772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7940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3661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9124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8695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507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8411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325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1220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6508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9384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6672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8955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7660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8046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3097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039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7880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6240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1121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8366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7077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6686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0999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3085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قصص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4679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96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10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AKBARI</dc:creator>
  <cp:lastModifiedBy>AKBARI</cp:lastModifiedBy>
  <cp:revision>1</cp:revision>
  <dcterms:created xsi:type="dcterms:W3CDTF">2016-06-24T12:37:07Z</dcterms:created>
  <dcterms:modified xsi:type="dcterms:W3CDTF">2016-06-24T12:37:23Z</dcterms:modified>
</cp:coreProperties>
</file>