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622" r:id="rId367"/>
    <p:sldId id="623" r:id="rId368"/>
    <p:sldId id="624" r:id="rId369"/>
    <p:sldId id="625" r:id="rId370"/>
    <p:sldId id="626" r:id="rId371"/>
    <p:sldId id="627" r:id="rId372"/>
    <p:sldId id="628" r:id="rId373"/>
    <p:sldId id="629" r:id="rId374"/>
    <p:sldId id="630" r:id="rId375"/>
    <p:sldId id="631" r:id="rId376"/>
    <p:sldId id="632" r:id="rId377"/>
    <p:sldId id="633" r:id="rId378"/>
    <p:sldId id="634" r:id="rId379"/>
    <p:sldId id="635" r:id="rId380"/>
    <p:sldId id="636" r:id="rId381"/>
    <p:sldId id="637" r:id="rId382"/>
    <p:sldId id="638" r:id="rId383"/>
    <p:sldId id="639" r:id="rId384"/>
    <p:sldId id="640" r:id="rId385"/>
    <p:sldId id="641" r:id="rId386"/>
    <p:sldId id="642" r:id="rId387"/>
    <p:sldId id="643" r:id="rId388"/>
    <p:sldId id="644" r:id="rId389"/>
    <p:sldId id="645" r:id="rId390"/>
    <p:sldId id="646" r:id="rId391"/>
    <p:sldId id="647" r:id="rId392"/>
    <p:sldId id="648" r:id="rId393"/>
    <p:sldId id="649" r:id="rId394"/>
    <p:sldId id="650" r:id="rId395"/>
    <p:sldId id="651" r:id="rId396"/>
    <p:sldId id="652" r:id="rId397"/>
    <p:sldId id="653" r:id="rId398"/>
    <p:sldId id="654" r:id="rId399"/>
    <p:sldId id="655" r:id="rId400"/>
    <p:sldId id="656" r:id="rId401"/>
    <p:sldId id="657" r:id="rId402"/>
    <p:sldId id="658" r:id="rId403"/>
    <p:sldId id="659" r:id="rId404"/>
    <p:sldId id="660" r:id="rId405"/>
    <p:sldId id="661" r:id="rId406"/>
    <p:sldId id="662" r:id="rId407"/>
    <p:sldId id="663" r:id="rId408"/>
    <p:sldId id="664" r:id="rId409"/>
    <p:sldId id="665" r:id="rId410"/>
    <p:sldId id="666" r:id="rId411"/>
    <p:sldId id="667" r:id="rId412"/>
    <p:sldId id="668" r:id="rId413"/>
    <p:sldId id="669" r:id="rId414"/>
    <p:sldId id="670" r:id="rId415"/>
    <p:sldId id="671" r:id="rId416"/>
    <p:sldId id="672" r:id="rId417"/>
    <p:sldId id="673" r:id="rId418"/>
    <p:sldId id="674" r:id="rId419"/>
    <p:sldId id="675" r:id="rId420"/>
    <p:sldId id="676" r:id="rId421"/>
    <p:sldId id="677" r:id="rId422"/>
    <p:sldId id="678" r:id="rId423"/>
    <p:sldId id="679" r:id="rId424"/>
    <p:sldId id="680" r:id="rId425"/>
    <p:sldId id="681" r:id="rId426"/>
    <p:sldId id="682" r:id="rId427"/>
    <p:sldId id="683" r:id="rId428"/>
    <p:sldId id="684" r:id="rId429"/>
    <p:sldId id="685" r:id="rId430"/>
    <p:sldId id="686" r:id="rId431"/>
    <p:sldId id="687" r:id="rId432"/>
    <p:sldId id="688" r:id="rId433"/>
    <p:sldId id="689" r:id="rId434"/>
    <p:sldId id="690" r:id="rId435"/>
    <p:sldId id="691" r:id="rId436"/>
    <p:sldId id="692" r:id="rId437"/>
    <p:sldId id="693" r:id="rId438"/>
    <p:sldId id="694" r:id="rId439"/>
    <p:sldId id="695" r:id="rId440"/>
    <p:sldId id="696" r:id="rId441"/>
    <p:sldId id="697" r:id="rId442"/>
    <p:sldId id="698" r:id="rId443"/>
    <p:sldId id="699" r:id="rId444"/>
    <p:sldId id="700" r:id="rId445"/>
    <p:sldId id="701" r:id="rId446"/>
    <p:sldId id="702" r:id="rId447"/>
    <p:sldId id="703" r:id="rId448"/>
    <p:sldId id="704" r:id="rId449"/>
    <p:sldId id="705" r:id="rId450"/>
    <p:sldId id="706" r:id="rId451"/>
    <p:sldId id="707" r:id="rId452"/>
    <p:sldId id="708" r:id="rId453"/>
    <p:sldId id="709" r:id="rId454"/>
    <p:sldId id="710" r:id="rId455"/>
    <p:sldId id="711" r:id="rId456"/>
    <p:sldId id="712" r:id="rId457"/>
    <p:sldId id="713" r:id="rId458"/>
    <p:sldId id="714" r:id="rId459"/>
    <p:sldId id="715" r:id="rId460"/>
    <p:sldId id="716" r:id="rId461"/>
    <p:sldId id="717" r:id="rId462"/>
    <p:sldId id="718" r:id="rId463"/>
    <p:sldId id="719" r:id="rId464"/>
    <p:sldId id="720" r:id="rId465"/>
    <p:sldId id="721" r:id="rId466"/>
    <p:sldId id="722" r:id="rId467"/>
    <p:sldId id="723" r:id="rId468"/>
    <p:sldId id="724" r:id="rId469"/>
    <p:sldId id="725" r:id="rId470"/>
    <p:sldId id="726" r:id="rId471"/>
    <p:sldId id="727" r:id="rId472"/>
    <p:sldId id="728" r:id="rId473"/>
    <p:sldId id="729" r:id="rId474"/>
    <p:sldId id="730" r:id="rId475"/>
    <p:sldId id="731" r:id="rId476"/>
    <p:sldId id="732" r:id="rId477"/>
    <p:sldId id="733" r:id="rId478"/>
    <p:sldId id="734" r:id="rId479"/>
    <p:sldId id="735" r:id="rId480"/>
    <p:sldId id="736" r:id="rId481"/>
    <p:sldId id="737" r:id="rId482"/>
    <p:sldId id="738" r:id="rId483"/>
    <p:sldId id="739" r:id="rId484"/>
    <p:sldId id="740" r:id="rId485"/>
    <p:sldId id="741" r:id="rId486"/>
    <p:sldId id="742" r:id="rId487"/>
    <p:sldId id="743" r:id="rId488"/>
    <p:sldId id="744" r:id="rId489"/>
    <p:sldId id="745" r:id="rId490"/>
    <p:sldId id="746" r:id="rId491"/>
    <p:sldId id="747" r:id="rId492"/>
    <p:sldId id="748" r:id="rId493"/>
    <p:sldId id="749" r:id="rId494"/>
    <p:sldId id="750" r:id="rId495"/>
    <p:sldId id="751" r:id="rId496"/>
    <p:sldId id="752" r:id="rId497"/>
    <p:sldId id="753" r:id="rId498"/>
    <p:sldId id="754" r:id="rId499"/>
    <p:sldId id="755" r:id="rId500"/>
    <p:sldId id="756" r:id="rId501"/>
    <p:sldId id="757" r:id="rId502"/>
    <p:sldId id="758" r:id="rId503"/>
    <p:sldId id="759" r:id="rId504"/>
    <p:sldId id="760" r:id="rId505"/>
    <p:sldId id="761" r:id="rId506"/>
    <p:sldId id="762" r:id="rId507"/>
    <p:sldId id="763" r:id="rId508"/>
    <p:sldId id="764" r:id="rId509"/>
    <p:sldId id="765" r:id="rId510"/>
    <p:sldId id="766" r:id="rId511"/>
    <p:sldId id="767" r:id="rId512"/>
    <p:sldId id="768" r:id="rId513"/>
    <p:sldId id="769" r:id="rId514"/>
    <p:sldId id="770" r:id="rId515"/>
    <p:sldId id="771" r:id="rId516"/>
    <p:sldId id="772" r:id="rId517"/>
    <p:sldId id="773" r:id="rId518"/>
    <p:sldId id="774" r:id="rId519"/>
    <p:sldId id="775" r:id="rId520"/>
    <p:sldId id="776" r:id="rId521"/>
    <p:sldId id="777" r:id="rId522"/>
    <p:sldId id="778" r:id="rId523"/>
    <p:sldId id="779" r:id="rId524"/>
    <p:sldId id="780" r:id="rId525"/>
    <p:sldId id="781" r:id="rId526"/>
    <p:sldId id="782" r:id="rId527"/>
    <p:sldId id="783" r:id="rId528"/>
    <p:sldId id="784" r:id="rId529"/>
    <p:sldId id="785" r:id="rId530"/>
    <p:sldId id="786" r:id="rId531"/>
    <p:sldId id="787" r:id="rId532"/>
    <p:sldId id="788" r:id="rId533"/>
    <p:sldId id="789" r:id="rId534"/>
    <p:sldId id="790" r:id="rId535"/>
    <p:sldId id="791" r:id="rId536"/>
    <p:sldId id="792" r:id="rId537"/>
    <p:sldId id="793" r:id="rId538"/>
    <p:sldId id="794" r:id="rId539"/>
    <p:sldId id="795" r:id="rId540"/>
    <p:sldId id="796" r:id="rId541"/>
    <p:sldId id="797" r:id="rId542"/>
    <p:sldId id="798" r:id="rId543"/>
    <p:sldId id="799" r:id="rId544"/>
    <p:sldId id="800" r:id="rId545"/>
    <p:sldId id="801" r:id="rId546"/>
    <p:sldId id="802" r:id="rId547"/>
    <p:sldId id="803" r:id="rId548"/>
    <p:sldId id="804" r:id="rId549"/>
    <p:sldId id="805" r:id="rId550"/>
    <p:sldId id="806" r:id="rId551"/>
    <p:sldId id="807" r:id="rId552"/>
    <p:sldId id="808" r:id="rId553"/>
    <p:sldId id="809" r:id="rId554"/>
    <p:sldId id="810" r:id="rId555"/>
    <p:sldId id="811" r:id="rId556"/>
    <p:sldId id="812" r:id="rId557"/>
    <p:sldId id="813" r:id="rId558"/>
    <p:sldId id="814" r:id="rId559"/>
    <p:sldId id="815" r:id="rId560"/>
    <p:sldId id="816" r:id="rId561"/>
    <p:sldId id="817" r:id="rId562"/>
    <p:sldId id="818" r:id="rId563"/>
    <p:sldId id="819" r:id="rId564"/>
    <p:sldId id="820" r:id="rId565"/>
    <p:sldId id="821" r:id="rId566"/>
    <p:sldId id="822" r:id="rId567"/>
    <p:sldId id="823" r:id="rId568"/>
    <p:sldId id="824" r:id="rId569"/>
    <p:sldId id="825" r:id="rId570"/>
    <p:sldId id="826" r:id="rId571"/>
    <p:sldId id="827" r:id="rId572"/>
    <p:sldId id="828" r:id="rId573"/>
    <p:sldId id="829" r:id="rId574"/>
    <p:sldId id="830" r:id="rId575"/>
    <p:sldId id="831" r:id="rId576"/>
    <p:sldId id="832" r:id="rId577"/>
    <p:sldId id="833" r:id="rId578"/>
    <p:sldId id="834" r:id="rId579"/>
    <p:sldId id="835" r:id="rId580"/>
    <p:sldId id="836" r:id="rId581"/>
    <p:sldId id="837" r:id="rId582"/>
    <p:sldId id="838" r:id="rId583"/>
    <p:sldId id="839" r:id="rId584"/>
    <p:sldId id="840" r:id="rId585"/>
    <p:sldId id="841" r:id="rId586"/>
    <p:sldId id="842" r:id="rId587"/>
    <p:sldId id="843" r:id="rId588"/>
    <p:sldId id="844" r:id="rId589"/>
    <p:sldId id="845" r:id="rId590"/>
    <p:sldId id="846" r:id="rId591"/>
    <p:sldId id="847" r:id="rId592"/>
    <p:sldId id="848" r:id="rId593"/>
    <p:sldId id="849" r:id="rId594"/>
    <p:sldId id="850" r:id="rId595"/>
    <p:sldId id="851" r:id="rId596"/>
    <p:sldId id="852" r:id="rId597"/>
    <p:sldId id="853" r:id="rId598"/>
    <p:sldId id="854" r:id="rId599"/>
    <p:sldId id="855" r:id="rId600"/>
    <p:sldId id="856" r:id="rId601"/>
    <p:sldId id="857" r:id="rId602"/>
    <p:sldId id="858" r:id="rId603"/>
    <p:sldId id="859" r:id="rId604"/>
    <p:sldId id="860" r:id="rId605"/>
    <p:sldId id="861" r:id="rId606"/>
    <p:sldId id="862" r:id="rId607"/>
    <p:sldId id="863" r:id="rId608"/>
    <p:sldId id="864" r:id="rId609"/>
    <p:sldId id="865" r:id="rId610"/>
    <p:sldId id="866" r:id="rId611"/>
    <p:sldId id="867" r:id="rId612"/>
    <p:sldId id="868" r:id="rId613"/>
    <p:sldId id="869" r:id="rId614"/>
    <p:sldId id="870" r:id="rId615"/>
    <p:sldId id="871" r:id="rId616"/>
    <p:sldId id="872" r:id="rId617"/>
    <p:sldId id="873" r:id="rId618"/>
    <p:sldId id="874" r:id="rId619"/>
    <p:sldId id="875" r:id="rId620"/>
    <p:sldId id="876" r:id="rId621"/>
    <p:sldId id="877" r:id="rId622"/>
    <p:sldId id="878" r:id="rId623"/>
    <p:sldId id="879" r:id="rId624"/>
    <p:sldId id="880" r:id="rId625"/>
    <p:sldId id="881" r:id="rId626"/>
    <p:sldId id="882" r:id="rId627"/>
    <p:sldId id="883" r:id="rId628"/>
    <p:sldId id="884" r:id="rId629"/>
    <p:sldId id="885" r:id="rId630"/>
    <p:sldId id="886" r:id="rId631"/>
    <p:sldId id="887" r:id="rId632"/>
    <p:sldId id="888" r:id="rId633"/>
    <p:sldId id="889" r:id="rId634"/>
    <p:sldId id="890" r:id="rId635"/>
    <p:sldId id="891" r:id="rId636"/>
    <p:sldId id="892" r:id="rId637"/>
    <p:sldId id="893" r:id="rId638"/>
    <p:sldId id="894" r:id="rId639"/>
    <p:sldId id="895" r:id="rId640"/>
    <p:sldId id="896" r:id="rId641"/>
    <p:sldId id="897" r:id="rId642"/>
    <p:sldId id="898" r:id="rId643"/>
    <p:sldId id="899" r:id="rId644"/>
    <p:sldId id="900" r:id="rId645"/>
    <p:sldId id="901" r:id="rId646"/>
    <p:sldId id="902" r:id="rId647"/>
    <p:sldId id="903" r:id="rId648"/>
    <p:sldId id="904" r:id="rId649"/>
    <p:sldId id="905" r:id="rId650"/>
    <p:sldId id="906" r:id="rId651"/>
    <p:sldId id="907" r:id="rId652"/>
    <p:sldId id="908" r:id="rId653"/>
    <p:sldId id="909" r:id="rId654"/>
    <p:sldId id="910" r:id="rId655"/>
    <p:sldId id="911" r:id="rId656"/>
    <p:sldId id="912" r:id="rId657"/>
    <p:sldId id="913" r:id="rId658"/>
    <p:sldId id="914" r:id="rId659"/>
    <p:sldId id="915" r:id="rId660"/>
    <p:sldId id="916" r:id="rId661"/>
    <p:sldId id="917" r:id="rId662"/>
    <p:sldId id="918" r:id="rId663"/>
    <p:sldId id="919" r:id="rId664"/>
    <p:sldId id="920" r:id="rId665"/>
    <p:sldId id="921" r:id="rId666"/>
    <p:sldId id="922" r:id="rId667"/>
    <p:sldId id="923" r:id="rId668"/>
    <p:sldId id="924" r:id="rId669"/>
    <p:sldId id="925" r:id="rId670"/>
    <p:sldId id="926" r:id="rId671"/>
    <p:sldId id="927" r:id="rId672"/>
    <p:sldId id="928" r:id="rId673"/>
    <p:sldId id="929" r:id="rId674"/>
    <p:sldId id="930" r:id="rId675"/>
    <p:sldId id="931" r:id="rId676"/>
    <p:sldId id="932" r:id="rId677"/>
    <p:sldId id="933" r:id="rId678"/>
    <p:sldId id="934" r:id="rId679"/>
    <p:sldId id="935" r:id="rId680"/>
    <p:sldId id="936" r:id="rId681"/>
    <p:sldId id="937" r:id="rId682"/>
    <p:sldId id="938" r:id="rId683"/>
    <p:sldId id="939" r:id="rId684"/>
    <p:sldId id="940" r:id="rId685"/>
    <p:sldId id="941" r:id="rId686"/>
    <p:sldId id="942" r:id="rId687"/>
    <p:sldId id="943" r:id="rId688"/>
    <p:sldId id="944" r:id="rId689"/>
    <p:sldId id="945" r:id="rId690"/>
    <p:sldId id="946" r:id="rId691"/>
    <p:sldId id="947" r:id="rId692"/>
    <p:sldId id="948" r:id="rId693"/>
    <p:sldId id="949" r:id="rId694"/>
    <p:sldId id="950" r:id="rId695"/>
    <p:sldId id="951" r:id="rId696"/>
    <p:sldId id="952" r:id="rId697"/>
    <p:sldId id="953" r:id="rId698"/>
    <p:sldId id="954" r:id="rId699"/>
    <p:sldId id="955" r:id="rId700"/>
    <p:sldId id="956" r:id="rId701"/>
    <p:sldId id="957" r:id="rId702"/>
    <p:sldId id="958" r:id="rId703"/>
    <p:sldId id="959" r:id="rId704"/>
    <p:sldId id="960" r:id="rId705"/>
    <p:sldId id="961" r:id="rId706"/>
    <p:sldId id="962" r:id="rId707"/>
    <p:sldId id="963" r:id="rId708"/>
    <p:sldId id="964" r:id="rId709"/>
    <p:sldId id="965" r:id="rId710"/>
    <p:sldId id="966" r:id="rId711"/>
    <p:sldId id="967" r:id="rId712"/>
    <p:sldId id="968" r:id="rId713"/>
    <p:sldId id="969" r:id="rId714"/>
    <p:sldId id="970" r:id="rId715"/>
    <p:sldId id="971" r:id="rId716"/>
    <p:sldId id="972" r:id="rId717"/>
    <p:sldId id="973" r:id="rId718"/>
    <p:sldId id="974" r:id="rId719"/>
    <p:sldId id="975" r:id="rId720"/>
    <p:sldId id="976" r:id="rId721"/>
    <p:sldId id="977" r:id="rId722"/>
    <p:sldId id="978" r:id="rId723"/>
    <p:sldId id="979" r:id="rId724"/>
    <p:sldId id="980" r:id="rId725"/>
    <p:sldId id="981" r:id="rId726"/>
    <p:sldId id="982" r:id="rId727"/>
    <p:sldId id="983" r:id="rId728"/>
    <p:sldId id="984" r:id="rId729"/>
    <p:sldId id="985" r:id="rId730"/>
    <p:sldId id="986" r:id="rId731"/>
    <p:sldId id="987" r:id="rId732"/>
    <p:sldId id="988" r:id="rId733"/>
    <p:sldId id="989" r:id="rId734"/>
    <p:sldId id="990" r:id="rId735"/>
    <p:sldId id="991" r:id="rId736"/>
    <p:sldId id="992" r:id="rId737"/>
    <p:sldId id="993" r:id="rId738"/>
    <p:sldId id="994" r:id="rId739"/>
    <p:sldId id="995" r:id="rId740"/>
    <p:sldId id="996" r:id="rId741"/>
    <p:sldId id="997" r:id="rId742"/>
    <p:sldId id="998" r:id="rId743"/>
    <p:sldId id="999" r:id="rId744"/>
    <p:sldId id="1000" r:id="rId745"/>
    <p:sldId id="1001" r:id="rId746"/>
    <p:sldId id="1002" r:id="rId747"/>
    <p:sldId id="1003" r:id="rId748"/>
    <p:sldId id="1004" r:id="rId749"/>
    <p:sldId id="1005" r:id="rId750"/>
    <p:sldId id="1006" r:id="rId751"/>
    <p:sldId id="1007" r:id="rId752"/>
    <p:sldId id="1008" r:id="rId753"/>
    <p:sldId id="1009" r:id="rId754"/>
    <p:sldId id="1010" r:id="rId755"/>
    <p:sldId id="1011" r:id="rId756"/>
    <p:sldId id="1012" r:id="rId757"/>
    <p:sldId id="1013" r:id="rId758"/>
    <p:sldId id="1014" r:id="rId759"/>
    <p:sldId id="1015" r:id="rId760"/>
    <p:sldId id="1016" r:id="rId761"/>
    <p:sldId id="1017" r:id="rId762"/>
    <p:sldId id="1018" r:id="rId763"/>
    <p:sldId id="1019" r:id="rId764"/>
    <p:sldId id="1020" r:id="rId765"/>
    <p:sldId id="1021" r:id="rId766"/>
    <p:sldId id="1022" r:id="rId767"/>
    <p:sldId id="1023" r:id="rId768"/>
    <p:sldId id="1024" r:id="rId769"/>
    <p:sldId id="1025" r:id="rId770"/>
    <p:sldId id="1026" r:id="rId771"/>
    <p:sldId id="1027" r:id="rId772"/>
    <p:sldId id="1028" r:id="rId773"/>
    <p:sldId id="1029" r:id="rId774"/>
    <p:sldId id="1030" r:id="rId775"/>
    <p:sldId id="1031" r:id="rId776"/>
    <p:sldId id="1032" r:id="rId777"/>
    <p:sldId id="1033" r:id="rId778"/>
    <p:sldId id="1034" r:id="rId779"/>
    <p:sldId id="1035" r:id="rId780"/>
    <p:sldId id="1036" r:id="rId781"/>
    <p:sldId id="1037" r:id="rId782"/>
    <p:sldId id="1038" r:id="rId783"/>
    <p:sldId id="1039" r:id="rId784"/>
    <p:sldId id="1040" r:id="rId785"/>
    <p:sldId id="1041" r:id="rId786"/>
    <p:sldId id="1042" r:id="rId787"/>
    <p:sldId id="1043" r:id="rId788"/>
    <p:sldId id="1044" r:id="rId789"/>
    <p:sldId id="1045" r:id="rId790"/>
    <p:sldId id="1046" r:id="rId791"/>
    <p:sldId id="1047" r:id="rId792"/>
    <p:sldId id="1048" r:id="rId793"/>
    <p:sldId id="1049" r:id="rId794"/>
    <p:sldId id="1050" r:id="rId795"/>
    <p:sldId id="1051" r:id="rId796"/>
    <p:sldId id="1052" r:id="rId797"/>
    <p:sldId id="1053" r:id="rId798"/>
    <p:sldId id="1054" r:id="rId799"/>
    <p:sldId id="1055" r:id="rId800"/>
    <p:sldId id="1056" r:id="rId801"/>
    <p:sldId id="1057" r:id="rId802"/>
    <p:sldId id="1058" r:id="rId803"/>
    <p:sldId id="1059" r:id="rId804"/>
    <p:sldId id="1060" r:id="rId805"/>
    <p:sldId id="1061" r:id="rId806"/>
    <p:sldId id="1062" r:id="rId807"/>
    <p:sldId id="1063" r:id="rId808"/>
    <p:sldId id="1064" r:id="rId809"/>
    <p:sldId id="1065" r:id="rId810"/>
    <p:sldId id="1066" r:id="rId811"/>
    <p:sldId id="1067" r:id="rId812"/>
    <p:sldId id="1068" r:id="rId813"/>
    <p:sldId id="1069" r:id="rId814"/>
    <p:sldId id="1070" r:id="rId815"/>
    <p:sldId id="1071" r:id="rId816"/>
    <p:sldId id="1072" r:id="rId817"/>
    <p:sldId id="1073" r:id="rId818"/>
    <p:sldId id="1074" r:id="rId819"/>
    <p:sldId id="1075" r:id="rId820"/>
    <p:sldId id="1076" r:id="rId821"/>
    <p:sldId id="1077" r:id="rId822"/>
    <p:sldId id="1078" r:id="rId823"/>
    <p:sldId id="1079" r:id="rId824"/>
    <p:sldId id="1080" r:id="rId825"/>
    <p:sldId id="1081" r:id="rId826"/>
    <p:sldId id="1082" r:id="rId827"/>
    <p:sldId id="1083" r:id="rId828"/>
    <p:sldId id="1084" r:id="rId829"/>
    <p:sldId id="1085" r:id="rId830"/>
    <p:sldId id="1086" r:id="rId831"/>
    <p:sldId id="1087" r:id="rId832"/>
    <p:sldId id="1088" r:id="rId833"/>
    <p:sldId id="1089" r:id="rId834"/>
    <p:sldId id="1090" r:id="rId835"/>
    <p:sldId id="1091" r:id="rId836"/>
    <p:sldId id="1092" r:id="rId837"/>
    <p:sldId id="1093" r:id="rId838"/>
    <p:sldId id="1094" r:id="rId839"/>
    <p:sldId id="1095" r:id="rId840"/>
    <p:sldId id="1096" r:id="rId841"/>
    <p:sldId id="1097" r:id="rId842"/>
    <p:sldId id="1098" r:id="rId843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836" Type="http://schemas.openxmlformats.org/officeDocument/2006/relationships/slide" Target="slides/slide835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181" Type="http://schemas.openxmlformats.org/officeDocument/2006/relationships/slide" Target="slides/slide180.xml"/><Relationship Id="rId402" Type="http://schemas.openxmlformats.org/officeDocument/2006/relationships/slide" Target="slides/slide401.xml"/><Relationship Id="rId847" Type="http://schemas.openxmlformats.org/officeDocument/2006/relationships/tableStyles" Target="tableStyles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707" Type="http://schemas.openxmlformats.org/officeDocument/2006/relationships/slide" Target="slides/slide706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281" Type="http://schemas.openxmlformats.org/officeDocument/2006/relationships/slide" Target="slides/slide280.xml"/><Relationship Id="rId502" Type="http://schemas.openxmlformats.org/officeDocument/2006/relationships/slide" Target="slides/slide501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807" Type="http://schemas.openxmlformats.org/officeDocument/2006/relationships/slide" Target="slides/slide806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597" Type="http://schemas.openxmlformats.org/officeDocument/2006/relationships/slide" Target="slides/slide596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664" Type="http://schemas.openxmlformats.org/officeDocument/2006/relationships/slide" Target="slides/slide663.xml"/><Relationship Id="rId14" Type="http://schemas.openxmlformats.org/officeDocument/2006/relationships/slide" Target="slides/slide13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98" Type="http://schemas.openxmlformats.org/officeDocument/2006/relationships/slide" Target="slides/slide97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829" Type="http://schemas.openxmlformats.org/officeDocument/2006/relationships/slide" Target="slides/slide828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25" Type="http://schemas.openxmlformats.org/officeDocument/2006/relationships/slide" Target="slides/slide24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36" Type="http://schemas.openxmlformats.org/officeDocument/2006/relationships/slide" Target="slides/slide35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01" Type="http://schemas.openxmlformats.org/officeDocument/2006/relationships/slide" Target="slides/slide100.xml"/><Relationship Id="rId185" Type="http://schemas.openxmlformats.org/officeDocument/2006/relationships/slide" Target="slides/slide184.xml"/><Relationship Id="rId406" Type="http://schemas.openxmlformats.org/officeDocument/2006/relationships/slide" Target="slides/slide405.xml"/><Relationship Id="rId392" Type="http://schemas.openxmlformats.org/officeDocument/2006/relationships/slide" Target="slides/slide391.xml"/><Relationship Id="rId613" Type="http://schemas.openxmlformats.org/officeDocument/2006/relationships/slide" Target="slides/slide612.xml"/><Relationship Id="rId697" Type="http://schemas.openxmlformats.org/officeDocument/2006/relationships/slide" Target="slides/slide696.xml"/><Relationship Id="rId820" Type="http://schemas.openxmlformats.org/officeDocument/2006/relationships/slide" Target="slides/slide819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764" Type="http://schemas.openxmlformats.org/officeDocument/2006/relationships/slide" Target="slides/slide763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831" Type="http://schemas.openxmlformats.org/officeDocument/2006/relationships/slide" Target="slides/slide830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75" Type="http://schemas.openxmlformats.org/officeDocument/2006/relationships/slide" Target="slides/slide774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842" Type="http://schemas.openxmlformats.org/officeDocument/2006/relationships/slide" Target="slides/slide84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702" Type="http://schemas.openxmlformats.org/officeDocument/2006/relationships/slide" Target="slides/slide701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786" Type="http://schemas.openxmlformats.org/officeDocument/2006/relationships/slide" Target="slides/slide785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201" Type="http://schemas.openxmlformats.org/officeDocument/2006/relationships/slide" Target="slides/slide200.xml"/><Relationship Id="rId285" Type="http://schemas.openxmlformats.org/officeDocument/2006/relationships/slide" Target="slides/slide284.xml"/><Relationship Id="rId506" Type="http://schemas.openxmlformats.org/officeDocument/2006/relationships/slide" Target="slides/slide505.xml"/><Relationship Id="rId492" Type="http://schemas.openxmlformats.org/officeDocument/2006/relationships/slide" Target="slides/slide491.xml"/><Relationship Id="rId713" Type="http://schemas.openxmlformats.org/officeDocument/2006/relationships/slide" Target="slides/slide712.xml"/><Relationship Id="rId797" Type="http://schemas.openxmlformats.org/officeDocument/2006/relationships/slide" Target="slides/slide796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212" Type="http://schemas.openxmlformats.org/officeDocument/2006/relationships/slide" Target="slides/slide211.xml"/><Relationship Id="rId657" Type="http://schemas.openxmlformats.org/officeDocument/2006/relationships/slide" Target="slides/slide656.xml"/><Relationship Id="rId296" Type="http://schemas.openxmlformats.org/officeDocument/2006/relationships/slide" Target="slides/slide295.xml"/><Relationship Id="rId517" Type="http://schemas.openxmlformats.org/officeDocument/2006/relationships/slide" Target="slides/slide516.xml"/><Relationship Id="rId724" Type="http://schemas.openxmlformats.org/officeDocument/2006/relationships/slide" Target="slides/slide723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363" Type="http://schemas.openxmlformats.org/officeDocument/2006/relationships/slide" Target="slides/slide362.xml"/><Relationship Id="rId570" Type="http://schemas.openxmlformats.org/officeDocument/2006/relationships/slide" Target="slides/slide569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18" Type="http://schemas.openxmlformats.org/officeDocument/2006/relationships/slide" Target="slides/slide17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167" Type="http://schemas.openxmlformats.org/officeDocument/2006/relationships/slide" Target="slides/slide166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79" Type="http://schemas.openxmlformats.org/officeDocument/2006/relationships/slide" Target="slides/slide678.xml"/><Relationship Id="rId802" Type="http://schemas.openxmlformats.org/officeDocument/2006/relationships/slide" Target="slides/slide80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41" Type="http://schemas.openxmlformats.org/officeDocument/2006/relationships/slide" Target="slides/slide440.xml"/><Relationship Id="rId539" Type="http://schemas.openxmlformats.org/officeDocument/2006/relationships/slide" Target="slides/slide538.xml"/><Relationship Id="rId746" Type="http://schemas.openxmlformats.org/officeDocument/2006/relationships/slide" Target="slides/slide74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82" Type="http://schemas.openxmlformats.org/officeDocument/2006/relationships/slide" Target="slides/slide81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813" Type="http://schemas.openxmlformats.org/officeDocument/2006/relationships/slide" Target="slides/slide812.xml"/><Relationship Id="rId245" Type="http://schemas.openxmlformats.org/officeDocument/2006/relationships/slide" Target="slides/slide244.xml"/><Relationship Id="rId452" Type="http://schemas.openxmlformats.org/officeDocument/2006/relationships/slide" Target="slides/slide451.xml"/><Relationship Id="rId105" Type="http://schemas.openxmlformats.org/officeDocument/2006/relationships/slide" Target="slides/slide104.xml"/><Relationship Id="rId312" Type="http://schemas.openxmlformats.org/officeDocument/2006/relationships/slide" Target="slides/slide311.xml"/><Relationship Id="rId757" Type="http://schemas.openxmlformats.org/officeDocument/2006/relationships/slide" Target="slides/slide756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617" Type="http://schemas.openxmlformats.org/officeDocument/2006/relationships/slide" Target="slides/slide616.xml"/><Relationship Id="rId824" Type="http://schemas.openxmlformats.org/officeDocument/2006/relationships/slide" Target="slides/slide823.xml"/><Relationship Id="rId256" Type="http://schemas.openxmlformats.org/officeDocument/2006/relationships/slide" Target="slides/slide255.xml"/><Relationship Id="rId463" Type="http://schemas.openxmlformats.org/officeDocument/2006/relationships/slide" Target="slides/slide462.xml"/><Relationship Id="rId670" Type="http://schemas.openxmlformats.org/officeDocument/2006/relationships/slide" Target="slides/slide669.xml"/><Relationship Id="rId116" Type="http://schemas.openxmlformats.org/officeDocument/2006/relationships/slide" Target="slides/slide115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68" Type="http://schemas.openxmlformats.org/officeDocument/2006/relationships/slide" Target="slides/slide767.xml"/><Relationship Id="rId20" Type="http://schemas.openxmlformats.org/officeDocument/2006/relationships/slide" Target="slides/slide19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267" Type="http://schemas.openxmlformats.org/officeDocument/2006/relationships/slide" Target="slides/slide266.xml"/><Relationship Id="rId474" Type="http://schemas.openxmlformats.org/officeDocument/2006/relationships/slide" Target="slides/slide473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79" Type="http://schemas.openxmlformats.org/officeDocument/2006/relationships/slide" Target="slides/slide778.xml"/><Relationship Id="rId31" Type="http://schemas.openxmlformats.org/officeDocument/2006/relationships/slide" Target="slides/slide30.xml"/><Relationship Id="rId334" Type="http://schemas.openxmlformats.org/officeDocument/2006/relationships/slide" Target="slides/slide333.xml"/><Relationship Id="rId541" Type="http://schemas.openxmlformats.org/officeDocument/2006/relationships/slide" Target="slides/slide540.xml"/><Relationship Id="rId639" Type="http://schemas.openxmlformats.org/officeDocument/2006/relationships/slide" Target="slides/slide638.xml"/><Relationship Id="rId180" Type="http://schemas.openxmlformats.org/officeDocument/2006/relationships/slide" Target="slides/slide179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846" Type="http://schemas.openxmlformats.org/officeDocument/2006/relationships/theme" Target="theme/theme1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42" Type="http://schemas.openxmlformats.org/officeDocument/2006/relationships/slide" Target="slides/slide41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552" Type="http://schemas.openxmlformats.org/officeDocument/2006/relationships/slide" Target="slides/slide55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412" Type="http://schemas.openxmlformats.org/officeDocument/2006/relationships/slide" Target="slides/slide411.xml"/><Relationship Id="rId289" Type="http://schemas.openxmlformats.org/officeDocument/2006/relationships/slide" Target="slides/slide288.xml"/><Relationship Id="rId496" Type="http://schemas.openxmlformats.org/officeDocument/2006/relationships/slide" Target="slides/slide495.xml"/><Relationship Id="rId717" Type="http://schemas.openxmlformats.org/officeDocument/2006/relationships/slide" Target="slides/slide716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56" Type="http://schemas.openxmlformats.org/officeDocument/2006/relationships/slide" Target="slides/slide355.xml"/><Relationship Id="rId563" Type="http://schemas.openxmlformats.org/officeDocument/2006/relationships/slide" Target="slides/slide562.xml"/><Relationship Id="rId770" Type="http://schemas.openxmlformats.org/officeDocument/2006/relationships/slide" Target="slides/slide76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630" Type="http://schemas.openxmlformats.org/officeDocument/2006/relationships/slide" Target="slides/slide629.xml"/><Relationship Id="rId728" Type="http://schemas.openxmlformats.org/officeDocument/2006/relationships/slide" Target="slides/slide727.xml"/><Relationship Id="rId64" Type="http://schemas.openxmlformats.org/officeDocument/2006/relationships/slide" Target="slides/slide63.xml"/><Relationship Id="rId367" Type="http://schemas.openxmlformats.org/officeDocument/2006/relationships/slide" Target="slides/slide366.xml"/><Relationship Id="rId574" Type="http://schemas.openxmlformats.org/officeDocument/2006/relationships/slide" Target="slides/slide573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434" Type="http://schemas.openxmlformats.org/officeDocument/2006/relationships/slide" Target="slides/slide433.xml"/><Relationship Id="rId641" Type="http://schemas.openxmlformats.org/officeDocument/2006/relationships/slide" Target="slides/slide640.xml"/><Relationship Id="rId739" Type="http://schemas.openxmlformats.org/officeDocument/2006/relationships/slide" Target="slides/slide738.xml"/><Relationship Id="rId280" Type="http://schemas.openxmlformats.org/officeDocument/2006/relationships/slide" Target="slides/slide279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378" Type="http://schemas.openxmlformats.org/officeDocument/2006/relationships/slide" Target="slides/slide377.xml"/><Relationship Id="rId585" Type="http://schemas.openxmlformats.org/officeDocument/2006/relationships/slide" Target="slides/slide584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652" Type="http://schemas.openxmlformats.org/officeDocument/2006/relationships/slide" Target="slides/slide651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512" Type="http://schemas.openxmlformats.org/officeDocument/2006/relationships/slide" Target="slides/slide511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96" Type="http://schemas.openxmlformats.org/officeDocument/2006/relationships/slide" Target="slides/slide595.xml"/><Relationship Id="rId817" Type="http://schemas.openxmlformats.org/officeDocument/2006/relationships/slide" Target="slides/slide816.xml"/><Relationship Id="rId249" Type="http://schemas.openxmlformats.org/officeDocument/2006/relationships/slide" Target="slides/slide248.xml"/><Relationship Id="rId456" Type="http://schemas.openxmlformats.org/officeDocument/2006/relationships/slide" Target="slides/slide455.xml"/><Relationship Id="rId663" Type="http://schemas.openxmlformats.org/officeDocument/2006/relationships/slide" Target="slides/slide66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97" Type="http://schemas.openxmlformats.org/officeDocument/2006/relationships/slide" Target="slides/slide96.xml"/><Relationship Id="rId730" Type="http://schemas.openxmlformats.org/officeDocument/2006/relationships/slide" Target="slides/slide729.xml"/><Relationship Id="rId828" Type="http://schemas.openxmlformats.org/officeDocument/2006/relationships/slide" Target="slides/slide827.xml"/><Relationship Id="rId162" Type="http://schemas.openxmlformats.org/officeDocument/2006/relationships/slide" Target="slides/slide161.xml"/><Relationship Id="rId467" Type="http://schemas.openxmlformats.org/officeDocument/2006/relationships/slide" Target="slides/slide466.xml"/><Relationship Id="rId674" Type="http://schemas.openxmlformats.org/officeDocument/2006/relationships/slide" Target="slides/slide673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741" Type="http://schemas.openxmlformats.org/officeDocument/2006/relationships/slide" Target="slides/slide740.xml"/><Relationship Id="rId783" Type="http://schemas.openxmlformats.org/officeDocument/2006/relationships/slide" Target="slides/slide782.xml"/><Relationship Id="rId839" Type="http://schemas.openxmlformats.org/officeDocument/2006/relationships/slide" Target="slides/slide83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601" Type="http://schemas.openxmlformats.org/officeDocument/2006/relationships/slide" Target="slides/slide600.xml"/><Relationship Id="rId643" Type="http://schemas.openxmlformats.org/officeDocument/2006/relationships/slide" Target="slides/slide642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752" Type="http://schemas.openxmlformats.org/officeDocument/2006/relationships/slide" Target="slides/slide751.xml"/><Relationship Id="rId808" Type="http://schemas.openxmlformats.org/officeDocument/2006/relationships/slide" Target="slides/slide80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612" Type="http://schemas.openxmlformats.org/officeDocument/2006/relationships/slide" Target="slides/slide611.xml"/><Relationship Id="rId794" Type="http://schemas.openxmlformats.org/officeDocument/2006/relationships/slide" Target="slides/slide793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54" Type="http://schemas.openxmlformats.org/officeDocument/2006/relationships/slide" Target="slides/slide653.xml"/><Relationship Id="rId696" Type="http://schemas.openxmlformats.org/officeDocument/2006/relationships/slide" Target="slides/slide695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721" Type="http://schemas.openxmlformats.org/officeDocument/2006/relationships/slide" Target="slides/slide720.xml"/><Relationship Id="rId763" Type="http://schemas.openxmlformats.org/officeDocument/2006/relationships/slide" Target="slides/slide76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23" Type="http://schemas.openxmlformats.org/officeDocument/2006/relationships/slide" Target="slides/slide622.xml"/><Relationship Id="rId665" Type="http://schemas.openxmlformats.org/officeDocument/2006/relationships/slide" Target="slides/slide664.xml"/><Relationship Id="rId830" Type="http://schemas.openxmlformats.org/officeDocument/2006/relationships/slide" Target="slides/slide82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732" Type="http://schemas.openxmlformats.org/officeDocument/2006/relationships/slide" Target="slides/slide731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774" Type="http://schemas.openxmlformats.org/officeDocument/2006/relationships/slide" Target="slides/slide773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634" Type="http://schemas.openxmlformats.org/officeDocument/2006/relationships/slide" Target="slides/slide633.xml"/><Relationship Id="rId676" Type="http://schemas.openxmlformats.org/officeDocument/2006/relationships/slide" Target="slides/slide675.xml"/><Relationship Id="rId841" Type="http://schemas.openxmlformats.org/officeDocument/2006/relationships/slide" Target="slides/slide84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701" Type="http://schemas.openxmlformats.org/officeDocument/2006/relationships/slide" Target="slides/slide700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43" Type="http://schemas.openxmlformats.org/officeDocument/2006/relationships/slide" Target="slides/slide742.xml"/><Relationship Id="rId785" Type="http://schemas.openxmlformats.org/officeDocument/2006/relationships/slide" Target="slides/slide784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645" Type="http://schemas.openxmlformats.org/officeDocument/2006/relationships/slide" Target="slides/slide644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754" Type="http://schemas.openxmlformats.org/officeDocument/2006/relationships/slide" Target="slides/slide753.xml"/><Relationship Id="rId796" Type="http://schemas.openxmlformats.org/officeDocument/2006/relationships/slide" Target="slides/slide795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656" Type="http://schemas.openxmlformats.org/officeDocument/2006/relationships/slide" Target="slides/slide655.xml"/><Relationship Id="rId821" Type="http://schemas.openxmlformats.org/officeDocument/2006/relationships/slide" Target="slides/slide820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698" Type="http://schemas.openxmlformats.org/officeDocument/2006/relationships/slide" Target="slides/slide697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23" Type="http://schemas.openxmlformats.org/officeDocument/2006/relationships/slide" Target="slides/slide722.xml"/><Relationship Id="rId765" Type="http://schemas.openxmlformats.org/officeDocument/2006/relationships/slide" Target="slides/slide764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667" Type="http://schemas.openxmlformats.org/officeDocument/2006/relationships/slide" Target="slides/slide666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Relationship Id="rId734" Type="http://schemas.openxmlformats.org/officeDocument/2006/relationships/slide" Target="slides/slide733.xml"/><Relationship Id="rId776" Type="http://schemas.openxmlformats.org/officeDocument/2006/relationships/slide" Target="slides/slide775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36" Type="http://schemas.openxmlformats.org/officeDocument/2006/relationships/slide" Target="slides/slide635.xml"/><Relationship Id="rId801" Type="http://schemas.openxmlformats.org/officeDocument/2006/relationships/slide" Target="slides/slide800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43" Type="http://schemas.openxmlformats.org/officeDocument/2006/relationships/slide" Target="slides/slide842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703" Type="http://schemas.openxmlformats.org/officeDocument/2006/relationships/slide" Target="slides/slide702.xml"/><Relationship Id="rId745" Type="http://schemas.openxmlformats.org/officeDocument/2006/relationships/slide" Target="slides/slide744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787" Type="http://schemas.openxmlformats.org/officeDocument/2006/relationships/slide" Target="slides/slide786.xml"/><Relationship Id="rId812" Type="http://schemas.openxmlformats.org/officeDocument/2006/relationships/slide" Target="slides/slide811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647" Type="http://schemas.openxmlformats.org/officeDocument/2006/relationships/slide" Target="slides/slide646.xml"/><Relationship Id="rId689" Type="http://schemas.openxmlformats.org/officeDocument/2006/relationships/slide" Target="slides/slide688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714" Type="http://schemas.openxmlformats.org/officeDocument/2006/relationships/slide" Target="slides/slide713.xml"/><Relationship Id="rId756" Type="http://schemas.openxmlformats.org/officeDocument/2006/relationships/slide" Target="slides/slide75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58" Type="http://schemas.openxmlformats.org/officeDocument/2006/relationships/slide" Target="slides/slide657.xml"/><Relationship Id="rId823" Type="http://schemas.openxmlformats.org/officeDocument/2006/relationships/slide" Target="slides/slide822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767" Type="http://schemas.openxmlformats.org/officeDocument/2006/relationships/slide" Target="slides/slide766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slide" Target="slides/slide570.xml"/><Relationship Id="rId627" Type="http://schemas.openxmlformats.org/officeDocument/2006/relationships/slide" Target="slides/slide626.xml"/><Relationship Id="rId669" Type="http://schemas.openxmlformats.org/officeDocument/2006/relationships/slide" Target="slides/slide668.xml"/><Relationship Id="rId834" Type="http://schemas.openxmlformats.org/officeDocument/2006/relationships/slide" Target="slides/slide833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680" Type="http://schemas.openxmlformats.org/officeDocument/2006/relationships/slide" Target="slides/slide679.xml"/><Relationship Id="rId736" Type="http://schemas.openxmlformats.org/officeDocument/2006/relationships/slide" Target="slides/slide735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638" Type="http://schemas.openxmlformats.org/officeDocument/2006/relationships/slide" Target="slides/slide637.xml"/><Relationship Id="rId803" Type="http://schemas.openxmlformats.org/officeDocument/2006/relationships/slide" Target="slides/slide802.xml"/><Relationship Id="rId845" Type="http://schemas.openxmlformats.org/officeDocument/2006/relationships/viewProps" Target="viewProps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47" Type="http://schemas.openxmlformats.org/officeDocument/2006/relationships/slide" Target="slides/slide746.xml"/><Relationship Id="rId789" Type="http://schemas.openxmlformats.org/officeDocument/2006/relationships/slide" Target="slides/slide788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49" Type="http://schemas.openxmlformats.org/officeDocument/2006/relationships/slide" Target="slides/slide648.xml"/><Relationship Id="rId814" Type="http://schemas.openxmlformats.org/officeDocument/2006/relationships/slide" Target="slides/slide813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660" Type="http://schemas.openxmlformats.org/officeDocument/2006/relationships/slide" Target="slides/slide659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758" Type="http://schemas.openxmlformats.org/officeDocument/2006/relationships/slide" Target="slides/slide757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62" Type="http://schemas.openxmlformats.org/officeDocument/2006/relationships/slide" Target="slides/slide561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840" Type="http://schemas.openxmlformats.org/officeDocument/2006/relationships/slide" Target="slides/slide839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733" Type="http://schemas.openxmlformats.org/officeDocument/2006/relationships/slide" Target="slides/slide732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744" Type="http://schemas.openxmlformats.org/officeDocument/2006/relationships/slide" Target="slides/slide74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811" Type="http://schemas.openxmlformats.org/officeDocument/2006/relationships/slide" Target="slides/slide810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slide" Target="slides/slide687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755" Type="http://schemas.openxmlformats.org/officeDocument/2006/relationships/slide" Target="slides/slide754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254" Type="http://schemas.openxmlformats.org/officeDocument/2006/relationships/slide" Target="slides/slide253.xml"/><Relationship Id="rId699" Type="http://schemas.openxmlformats.org/officeDocument/2006/relationships/slide" Target="slides/slide698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461" Type="http://schemas.openxmlformats.org/officeDocument/2006/relationships/slide" Target="slides/slide460.xml"/><Relationship Id="rId559" Type="http://schemas.openxmlformats.org/officeDocument/2006/relationships/slide" Target="slides/slide558.xml"/><Relationship Id="rId766" Type="http://schemas.openxmlformats.org/officeDocument/2006/relationships/slide" Target="slides/slide76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419" Type="http://schemas.openxmlformats.org/officeDocument/2006/relationships/slide" Target="slides/slide418.xml"/><Relationship Id="rId626" Type="http://schemas.openxmlformats.org/officeDocument/2006/relationships/slide" Target="slides/slide625.xml"/><Relationship Id="rId833" Type="http://schemas.openxmlformats.org/officeDocument/2006/relationships/slide" Target="slides/slide832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332" Type="http://schemas.openxmlformats.org/officeDocument/2006/relationships/slide" Target="slides/slide331.xml"/><Relationship Id="rId777" Type="http://schemas.openxmlformats.org/officeDocument/2006/relationships/slide" Target="slides/slide776.xml"/><Relationship Id="rId637" Type="http://schemas.openxmlformats.org/officeDocument/2006/relationships/slide" Target="slides/slide636.xml"/><Relationship Id="rId844" Type="http://schemas.openxmlformats.org/officeDocument/2006/relationships/presProps" Target="presProps.xml"/><Relationship Id="rId276" Type="http://schemas.openxmlformats.org/officeDocument/2006/relationships/slide" Target="slides/slide275.xml"/><Relationship Id="rId483" Type="http://schemas.openxmlformats.org/officeDocument/2006/relationships/slide" Target="slides/slide482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203" Type="http://schemas.openxmlformats.org/officeDocument/2006/relationships/slide" Target="slides/slide202.xml"/><Relationship Id="rId648" Type="http://schemas.openxmlformats.org/officeDocument/2006/relationships/slide" Target="slides/slide647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147" Type="http://schemas.openxmlformats.org/officeDocument/2006/relationships/slide" Target="slides/slide146.xml"/><Relationship Id="rId354" Type="http://schemas.openxmlformats.org/officeDocument/2006/relationships/slide" Target="slides/slide353.xml"/><Relationship Id="rId799" Type="http://schemas.openxmlformats.org/officeDocument/2006/relationships/slide" Target="slides/slide798.xml"/><Relationship Id="rId51" Type="http://schemas.openxmlformats.org/officeDocument/2006/relationships/slide" Target="slides/slide50.xml"/><Relationship Id="rId561" Type="http://schemas.openxmlformats.org/officeDocument/2006/relationships/slide" Target="slides/slide560.xml"/><Relationship Id="rId659" Type="http://schemas.openxmlformats.org/officeDocument/2006/relationships/slide" Target="slides/slide658.xml"/><Relationship Id="rId214" Type="http://schemas.openxmlformats.org/officeDocument/2006/relationships/slide" Target="slides/slide213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519" Type="http://schemas.openxmlformats.org/officeDocument/2006/relationships/slide" Target="slides/slide518.xml"/><Relationship Id="rId158" Type="http://schemas.openxmlformats.org/officeDocument/2006/relationships/slide" Target="slides/slide157.xml"/><Relationship Id="rId726" Type="http://schemas.openxmlformats.org/officeDocument/2006/relationships/slide" Target="slides/slide725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225" Type="http://schemas.openxmlformats.org/officeDocument/2006/relationships/slide" Target="slides/slide224.xml"/><Relationship Id="rId432" Type="http://schemas.openxmlformats.org/officeDocument/2006/relationships/slide" Target="slides/slide431.xml"/><Relationship Id="rId737" Type="http://schemas.openxmlformats.org/officeDocument/2006/relationships/slide" Target="slides/slide736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76" Type="http://schemas.openxmlformats.org/officeDocument/2006/relationships/slide" Target="slides/slide375.xml"/><Relationship Id="rId583" Type="http://schemas.openxmlformats.org/officeDocument/2006/relationships/slide" Target="slides/slide582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4" Type="http://schemas.openxmlformats.org/officeDocument/2006/relationships/slide" Target="slides/slide3.xml"/><Relationship Id="rId236" Type="http://schemas.openxmlformats.org/officeDocument/2006/relationships/slide" Target="slides/slide235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303" Type="http://schemas.openxmlformats.org/officeDocument/2006/relationships/slide" Target="slides/slide302.xml"/><Relationship Id="rId748" Type="http://schemas.openxmlformats.org/officeDocument/2006/relationships/slide" Target="slides/slide747.xml"/><Relationship Id="rId84" Type="http://schemas.openxmlformats.org/officeDocument/2006/relationships/slide" Target="slides/slide83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454" Type="http://schemas.openxmlformats.org/officeDocument/2006/relationships/slide" Target="slides/slide453.xml"/><Relationship Id="rId661" Type="http://schemas.openxmlformats.org/officeDocument/2006/relationships/slide" Target="slides/slide660.xml"/><Relationship Id="rId759" Type="http://schemas.openxmlformats.org/officeDocument/2006/relationships/slide" Target="slides/slide758.xml"/><Relationship Id="rId11" Type="http://schemas.openxmlformats.org/officeDocument/2006/relationships/slide" Target="slides/slide10.xml"/><Relationship Id="rId314" Type="http://schemas.openxmlformats.org/officeDocument/2006/relationships/slide" Target="slides/slide313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619" Type="http://schemas.openxmlformats.org/officeDocument/2006/relationships/slide" Target="slides/slide61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826" Type="http://schemas.openxmlformats.org/officeDocument/2006/relationships/slide" Target="slides/slide825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72" Type="http://schemas.openxmlformats.org/officeDocument/2006/relationships/slide" Target="slides/slide671.xml"/><Relationship Id="rId22" Type="http://schemas.openxmlformats.org/officeDocument/2006/relationships/slide" Target="slides/slide21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837" Type="http://schemas.openxmlformats.org/officeDocument/2006/relationships/slide" Target="slides/slide836.xml"/><Relationship Id="rId269" Type="http://schemas.openxmlformats.org/officeDocument/2006/relationships/slide" Target="slides/slide268.xml"/><Relationship Id="rId476" Type="http://schemas.openxmlformats.org/officeDocument/2006/relationships/slide" Target="slides/slide475.xml"/><Relationship Id="rId683" Type="http://schemas.openxmlformats.org/officeDocument/2006/relationships/slide" Target="slides/slide682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336" Type="http://schemas.openxmlformats.org/officeDocument/2006/relationships/slide" Target="slides/slide335.xml"/><Relationship Id="rId543" Type="http://schemas.openxmlformats.org/officeDocument/2006/relationships/slide" Target="slides/slide542.xml"/><Relationship Id="rId182" Type="http://schemas.openxmlformats.org/officeDocument/2006/relationships/slide" Target="slides/slide181.xml"/><Relationship Id="rId403" Type="http://schemas.openxmlformats.org/officeDocument/2006/relationships/slide" Target="slides/slide402.xml"/><Relationship Id="rId750" Type="http://schemas.openxmlformats.org/officeDocument/2006/relationships/slide" Target="slides/slide749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554" Type="http://schemas.openxmlformats.org/officeDocument/2006/relationships/slide" Target="slides/slide553.xml"/><Relationship Id="rId761" Type="http://schemas.openxmlformats.org/officeDocument/2006/relationships/slide" Target="slides/slide76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414" Type="http://schemas.openxmlformats.org/officeDocument/2006/relationships/slide" Target="slides/slide413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260" Type="http://schemas.openxmlformats.org/officeDocument/2006/relationships/slide" Target="slides/slide259.xml"/><Relationship Id="rId719" Type="http://schemas.openxmlformats.org/officeDocument/2006/relationships/slide" Target="slides/slide718.xml"/><Relationship Id="rId55" Type="http://schemas.openxmlformats.org/officeDocument/2006/relationships/slide" Target="slides/slide54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72" Type="http://schemas.openxmlformats.org/officeDocument/2006/relationships/slide" Target="slides/slide77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773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950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894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004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314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289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755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131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28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965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0735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6CBD4-B0DB-45EA-8531-9E027E19A34E}" type="datetimeFigureOut">
              <a:rPr lang="fa-IR" smtClean="0"/>
              <a:t>09/27/1437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C8CF3-29E9-48C1-8862-0D894530D04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4653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7.xml"/></Relationships>
</file>

<file path=ppt/slides/_rels/slide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7.xml"/></Relationships>
</file>

<file path=ppt/slides/_rels/slide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7.xml"/></Relationships>
</file>

<file path=ppt/slides/_rels/slide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7.xml"/></Relationships>
</file>

<file path=ppt/slides/_rels/slide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7.xml"/></Relationships>
</file>

<file path=ppt/slides/_rels/slide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7.xml"/></Relationships>
</file>

<file path=ppt/slides/_rels/slide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7.xml"/></Relationships>
</file>

<file path=ppt/slides/_rels/slide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7.xml"/></Relationships>
</file>

<file path=ppt/slides/_rels/slide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7.xml"/></Relationships>
</file>

<file path=ppt/slides/_rels/slide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g"/><Relationship Id="rId1" Type="http://schemas.openxmlformats.org/officeDocument/2006/relationships/slideLayout" Target="../slideLayouts/slideLayout7.xml"/></Relationships>
</file>

<file path=ppt/slides/_rels/slide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7.xml"/></Relationships>
</file>

<file path=ppt/slides/_rels/slide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7.xml"/></Relationships>
</file>

<file path=ppt/slides/_rels/slide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7.xml"/></Relationships>
</file>

<file path=ppt/slides/_rels/slide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7.xml"/></Relationships>
</file>

<file path=ppt/slides/_rels/slide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7.xml"/></Relationships>
</file>

<file path=ppt/slides/_rels/slide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7.xml"/></Relationships>
</file>

<file path=ppt/slides/_rels/slide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7.xml"/></Relationships>
</file>

<file path=ppt/slides/_rels/slide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7.xml"/></Relationships>
</file>

<file path=ppt/slides/_rels/slide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7.xml"/></Relationships>
</file>

<file path=ppt/slides/_rels/slide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/Relationships>
</file>

<file path=ppt/slides/_rels/slide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7.xml"/></Relationships>
</file>

<file path=ppt/slides/_rels/slide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7.xml"/></Relationships>
</file>

<file path=ppt/slides/_rels/slide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7.xml"/></Relationships>
</file>

<file path=ppt/slides/_rels/slide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67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0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12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70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10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94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99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54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19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3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53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90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97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97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6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87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69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15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74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86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15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71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57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75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75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70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3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58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50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37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67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79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97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03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63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23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70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53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29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79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81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14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84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98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58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46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77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96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67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50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48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36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7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27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6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49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22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41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67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67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5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99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66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54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27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75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56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40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93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49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04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12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0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19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13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34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16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54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54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0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85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89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20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17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8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04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15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17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75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36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15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85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45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30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13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30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3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63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4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0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80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13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75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55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54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42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07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2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07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28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20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26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00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67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02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99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07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5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1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97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83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8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80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2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26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88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15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31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66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3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3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71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11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53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82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30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78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47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3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4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20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75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59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7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30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04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74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9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5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29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45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53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80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4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57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34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8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7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78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58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11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06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56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22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1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94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3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6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93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74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62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6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02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23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52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89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04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53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52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61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11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26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2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71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45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50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94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50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76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5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9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30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83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75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91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62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50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32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40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46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89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3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6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74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75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21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18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53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79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85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80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89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77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94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56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88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30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72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96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3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47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68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88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78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0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43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0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41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84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83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10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31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39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99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96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22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11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45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50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23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44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70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37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36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4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21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85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2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6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07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74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9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76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54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46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6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25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40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39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19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97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30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10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90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80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66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07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59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01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24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46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89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66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56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58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9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3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61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80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98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92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20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62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78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51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3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6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00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50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13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62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84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01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84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61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56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0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67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94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42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77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41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03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0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51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6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95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82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06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35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87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54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31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06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54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49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47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95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19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3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6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48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1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70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05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36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58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61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1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89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53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53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17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74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42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08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85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77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4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60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08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77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06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47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42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38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0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57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11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46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55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90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24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61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80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55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54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10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7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7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3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12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88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65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44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6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29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67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23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42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57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98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80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37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7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28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57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73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9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85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81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37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55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99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29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48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39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33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5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6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5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6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11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93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91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72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36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78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2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37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35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02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89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73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04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25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13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32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99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4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23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26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22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83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7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57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43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46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42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86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2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65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76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22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13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77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21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3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90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04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89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60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4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23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98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67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77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26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52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70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3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84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38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34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00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2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78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75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5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90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68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99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18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73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07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81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06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70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75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96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68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4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73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88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4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52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00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67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59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3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39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19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09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48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60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8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28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9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41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16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15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9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3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68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57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9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60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91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9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54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42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37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72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91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12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76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80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74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06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12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66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48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28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18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8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70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79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72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50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67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21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95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6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31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95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84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84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92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56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23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66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93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60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68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19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45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94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34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54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99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25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15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20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39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04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05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14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87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95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23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81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09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42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41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15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53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26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11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80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60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73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06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59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03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19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12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74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29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70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91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92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75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02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17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64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27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42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0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61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1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52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61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94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77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6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46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33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76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3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45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34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75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59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11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29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22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46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34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82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43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62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5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22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35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33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0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5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14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22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06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53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87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8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33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4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02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91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32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76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9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93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08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22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75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93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30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35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53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85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15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94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68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12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05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09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85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3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81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75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4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34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40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97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65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9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64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51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19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2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0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92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82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48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96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08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38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61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23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44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34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27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9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96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54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72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57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85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19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68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24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53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85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24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27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74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44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92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8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16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6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91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41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23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56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89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0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64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51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5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07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39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27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23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19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90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42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09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51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05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22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52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7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05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76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42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98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38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2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20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48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54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53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28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95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93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86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22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63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51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96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8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92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25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16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10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79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82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64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43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81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30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83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61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17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98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87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03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25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61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24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34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0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47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48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81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59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35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45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98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0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07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30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88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6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02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70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9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05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20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11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5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7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16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35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31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7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3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3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43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8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53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3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43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10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11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26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04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70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97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60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72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52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46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15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73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16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63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37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01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54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31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20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28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7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66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9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92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38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70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9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95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46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62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02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44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4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77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38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03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34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23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47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34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2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19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63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46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66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89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03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38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6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91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1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7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7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28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86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21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13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91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31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842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842</vt:i4>
      </vt:variant>
    </vt:vector>
  </HeadingPairs>
  <TitlesOfParts>
    <vt:vector size="8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2016-07-02T17:56:17Z</dcterms:created>
  <dcterms:modified xsi:type="dcterms:W3CDTF">2016-07-02T17:57:30Z</dcterms:modified>
</cp:coreProperties>
</file>