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270" Type="http://schemas.openxmlformats.org/officeDocument/2006/relationships/tableStyles" Target="tableStyle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4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6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75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9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0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5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1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5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1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4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34A55-4132-4B13-AE43-5D48E8D69AD6}" type="datetimeFigureOut">
              <a:rPr lang="en-US" smtClean="0"/>
              <a:t>7/31/2016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7842D-0FF9-4032-B8FA-9093AC5CF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38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39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2110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19211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3263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2721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1797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0799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0589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8098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3939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2396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344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3665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4671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9733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1629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2365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7095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7896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2731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3261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54645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00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4524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97337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33956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1569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4472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62737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75339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1685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1457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5728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674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4112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42674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3766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3269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17304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3453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3816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77595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795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2551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3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868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47183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1913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59498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83166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14145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5073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13885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82264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94717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77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03016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71799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4799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01611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98193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03005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5271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32346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09402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89041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879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97261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11612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27958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69953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9706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09690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22891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819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97582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53347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87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80987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9649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806613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48073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20679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762214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39737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41242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52399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63598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796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36241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91037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34104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55005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86073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76626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8013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64554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44197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38039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94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26264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40778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59965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44253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39763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90625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54477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25299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10900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93885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82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006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01001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760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77629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78188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11757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66889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34973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27845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039588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86948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178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04957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66978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28309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12776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50395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14154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77687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04408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81183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6146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350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06449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35209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7040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58831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44809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03473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23986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29207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20053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12624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92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34351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36930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02829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42883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46847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656282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62004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58479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9963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40144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446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485580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240785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58495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55756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92246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68096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253468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877640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52606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81593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497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39971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45742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37850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01730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695170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16782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28476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00902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43364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663781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21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868255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82302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98817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86530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664549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54937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72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69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031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20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692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089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428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164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820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924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329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070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789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024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69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216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604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163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440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216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179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639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44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235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20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4920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473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010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8539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38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511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801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770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1730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875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286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7433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2226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014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150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849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416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1301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708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8609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5269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0748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0397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3241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0800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9438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8989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7381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5584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773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40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9039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658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0333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8031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078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034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4553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8903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466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035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41826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8480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708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0226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2187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4063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4866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6598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213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1443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9148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1599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18366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پنج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632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265</vt:i4>
      </vt:variant>
    </vt:vector>
  </HeadingPairs>
  <TitlesOfParts>
    <vt:vector size="26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2016-07-31T07:11:23Z</dcterms:created>
  <dcterms:modified xsi:type="dcterms:W3CDTF">2016-07-31T07:11:34Z</dcterms:modified>
</cp:coreProperties>
</file>