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6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5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3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6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2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0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10C1-BB6C-41A4-8AA3-69246728CA4A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CD378-278F-493C-94F1-ECE74902C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71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06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46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16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37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16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56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36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50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2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08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71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81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80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71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2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3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71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64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7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99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11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54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75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18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70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95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68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5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93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2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0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67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5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15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47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11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7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49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19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04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57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60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1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33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86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56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29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88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67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63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02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66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59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68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0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53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59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37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59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43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40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54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20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02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94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59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18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95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0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3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94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6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94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84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25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1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85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99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50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51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9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36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14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21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80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نو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88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2016-06-22T14:01:20Z</dcterms:created>
  <dcterms:modified xsi:type="dcterms:W3CDTF">2016-06-22T14:01:35Z</dcterms:modified>
</cp:coreProperties>
</file>