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  <p:sldId id="587" r:id="rId332"/>
    <p:sldId id="588" r:id="rId333"/>
    <p:sldId id="589" r:id="rId334"/>
    <p:sldId id="590" r:id="rId335"/>
    <p:sldId id="591" r:id="rId336"/>
    <p:sldId id="592" r:id="rId337"/>
    <p:sldId id="593" r:id="rId338"/>
    <p:sldId id="594" r:id="rId339"/>
    <p:sldId id="595" r:id="rId340"/>
    <p:sldId id="596" r:id="rId341"/>
    <p:sldId id="597" r:id="rId342"/>
    <p:sldId id="598" r:id="rId343"/>
    <p:sldId id="599" r:id="rId344"/>
    <p:sldId id="600" r:id="rId345"/>
    <p:sldId id="601" r:id="rId346"/>
    <p:sldId id="602" r:id="rId347"/>
    <p:sldId id="603" r:id="rId348"/>
    <p:sldId id="604" r:id="rId349"/>
    <p:sldId id="605" r:id="rId350"/>
    <p:sldId id="606" r:id="rId351"/>
    <p:sldId id="607" r:id="rId352"/>
    <p:sldId id="608" r:id="rId353"/>
    <p:sldId id="609" r:id="rId354"/>
    <p:sldId id="610" r:id="rId355"/>
    <p:sldId id="611" r:id="rId356"/>
    <p:sldId id="612" r:id="rId357"/>
    <p:sldId id="613" r:id="rId358"/>
    <p:sldId id="614" r:id="rId359"/>
    <p:sldId id="615" r:id="rId360"/>
    <p:sldId id="616" r:id="rId361"/>
    <p:sldId id="617" r:id="rId362"/>
    <p:sldId id="618" r:id="rId363"/>
    <p:sldId id="619" r:id="rId364"/>
    <p:sldId id="620" r:id="rId365"/>
    <p:sldId id="621" r:id="rId366"/>
    <p:sldId id="622" r:id="rId367"/>
    <p:sldId id="623" r:id="rId368"/>
    <p:sldId id="624" r:id="rId369"/>
    <p:sldId id="625" r:id="rId370"/>
    <p:sldId id="626" r:id="rId371"/>
    <p:sldId id="627" r:id="rId372"/>
    <p:sldId id="628" r:id="rId373"/>
    <p:sldId id="629" r:id="rId374"/>
    <p:sldId id="630" r:id="rId375"/>
    <p:sldId id="631" r:id="rId376"/>
    <p:sldId id="632" r:id="rId377"/>
    <p:sldId id="633" r:id="rId378"/>
    <p:sldId id="634" r:id="rId379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57" d="100"/>
          <a:sy n="57" d="100"/>
        </p:scale>
        <p:origin x="-6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viewProps" Target="viewProps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theme" Target="theme/theme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tableStyles" Target="tableStyle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presProps" Target="presProps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04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539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1676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671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52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398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1125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7011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457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58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991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02F42-13AB-4D76-8322-486FD0B38874}" type="datetimeFigureOut">
              <a:rPr lang="fa-IR" smtClean="0"/>
              <a:t>09/23/1437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13D5-A1F0-49D3-8F0F-D195A7B90EF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687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98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98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75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98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66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88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19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99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39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52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58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28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85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92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12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82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51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67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55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81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04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3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75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12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26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04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12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06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50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64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37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36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86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22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07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68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8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24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13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0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50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14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44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32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98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12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51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13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22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44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02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74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06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33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9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29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92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23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34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24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44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21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1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95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15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00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29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3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65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58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98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27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39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99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16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21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14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12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60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91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85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7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64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03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57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78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84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06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11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50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59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59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14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21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14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03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6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2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03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35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06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63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54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27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90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6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50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16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8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02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18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39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87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50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89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36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1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4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58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46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53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58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36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61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55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37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34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45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81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56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87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39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69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90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35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28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81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35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22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5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51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00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73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5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64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82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29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8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59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91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99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06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3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59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69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67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36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92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36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40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63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03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24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07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8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96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32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63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9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28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70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17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97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73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08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00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28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9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42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62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7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23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80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20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39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00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12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40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24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42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29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5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56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19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46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05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24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30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36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15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864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2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28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50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04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22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67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9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16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7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45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78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6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3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02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22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01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68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63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92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26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25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14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25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79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3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45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38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6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04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59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77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26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3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8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1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28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0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59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98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09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86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47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69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50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58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80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84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5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89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67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08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54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2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28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51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27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71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56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15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6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27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75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21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27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02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73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21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94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17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49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9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78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9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37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61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03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9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55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87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13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84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93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3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14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43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71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93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36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86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83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65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17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19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22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62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80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10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25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5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18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6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14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12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56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0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74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4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11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10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72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34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47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74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62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08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53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48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28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41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73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82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93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90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08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88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97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89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48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67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62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44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17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51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7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38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80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68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40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79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31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40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7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76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57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94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11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78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0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8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12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03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59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9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69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82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25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21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37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50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03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50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56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39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27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14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64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37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09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9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ناس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04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378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378</vt:i4>
      </vt:variant>
    </vt:vector>
  </HeadingPairs>
  <TitlesOfParts>
    <vt:vector size="37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2016-06-28T10:14:09Z</dcterms:created>
  <dcterms:modified xsi:type="dcterms:W3CDTF">2016-06-28T10:14:43Z</dcterms:modified>
</cp:coreProperties>
</file>