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  <p:sldId id="443" r:id="rId188"/>
    <p:sldId id="444" r:id="rId189"/>
    <p:sldId id="445" r:id="rId190"/>
    <p:sldId id="446" r:id="rId191"/>
    <p:sldId id="447" r:id="rId192"/>
    <p:sldId id="448" r:id="rId193"/>
    <p:sldId id="449" r:id="rId194"/>
    <p:sldId id="450" r:id="rId195"/>
    <p:sldId id="451" r:id="rId196"/>
    <p:sldId id="452" r:id="rId197"/>
    <p:sldId id="453" r:id="rId198"/>
    <p:sldId id="454" r:id="rId199"/>
    <p:sldId id="455" r:id="rId200"/>
    <p:sldId id="456" r:id="rId201"/>
  </p:sldIdLst>
  <p:sldSz cx="9144000" cy="6858000" type="screen4x3"/>
  <p:notesSz cx="6858000" cy="9144000"/>
  <p:photoAlbum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howGuides="1">
      <p:cViewPr varScale="1">
        <p:scale>
          <a:sx n="57" d="100"/>
          <a:sy n="57" d="100"/>
        </p:scale>
        <p:origin x="-64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tableStyles" Target="tableStyle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presProps" Target="presProps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3AF97-0E94-4B21-BB8D-D82AF0EF7B30}" type="datetimeFigureOut">
              <a:rPr lang="fa-IR" smtClean="0"/>
              <a:t>09/22/1437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8A1F-3F62-499F-A2F2-B021A4BA03F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76939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3AF97-0E94-4B21-BB8D-D82AF0EF7B30}" type="datetimeFigureOut">
              <a:rPr lang="fa-IR" smtClean="0"/>
              <a:t>09/22/1437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8A1F-3F62-499F-A2F2-B021A4BA03F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95191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3AF97-0E94-4B21-BB8D-D82AF0EF7B30}" type="datetimeFigureOut">
              <a:rPr lang="fa-IR" smtClean="0"/>
              <a:t>09/22/1437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8A1F-3F62-499F-A2F2-B021A4BA03F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21619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3AF97-0E94-4B21-BB8D-D82AF0EF7B30}" type="datetimeFigureOut">
              <a:rPr lang="fa-IR" smtClean="0"/>
              <a:t>09/22/1437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8A1F-3F62-499F-A2F2-B021A4BA03F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9316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3AF97-0E94-4B21-BB8D-D82AF0EF7B30}" type="datetimeFigureOut">
              <a:rPr lang="fa-IR" smtClean="0"/>
              <a:t>09/22/1437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8A1F-3F62-499F-A2F2-B021A4BA03F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22772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3AF97-0E94-4B21-BB8D-D82AF0EF7B30}" type="datetimeFigureOut">
              <a:rPr lang="fa-IR" smtClean="0"/>
              <a:t>09/22/1437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8A1F-3F62-499F-A2F2-B021A4BA03F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90930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3AF97-0E94-4B21-BB8D-D82AF0EF7B30}" type="datetimeFigureOut">
              <a:rPr lang="fa-IR" smtClean="0"/>
              <a:t>09/22/1437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8A1F-3F62-499F-A2F2-B021A4BA03F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87923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3AF97-0E94-4B21-BB8D-D82AF0EF7B30}" type="datetimeFigureOut">
              <a:rPr lang="fa-IR" smtClean="0"/>
              <a:t>09/22/1437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8A1F-3F62-499F-A2F2-B021A4BA03F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07686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3AF97-0E94-4B21-BB8D-D82AF0EF7B30}" type="datetimeFigureOut">
              <a:rPr lang="fa-IR" smtClean="0"/>
              <a:t>09/22/1437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8A1F-3F62-499F-A2F2-B021A4BA03F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35227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3AF97-0E94-4B21-BB8D-D82AF0EF7B30}" type="datetimeFigureOut">
              <a:rPr lang="fa-IR" smtClean="0"/>
              <a:t>09/22/1437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8A1F-3F62-499F-A2F2-B021A4BA03F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00316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3AF97-0E94-4B21-BB8D-D82AF0EF7B30}" type="datetimeFigureOut">
              <a:rPr lang="fa-IR" smtClean="0"/>
              <a:t>09/22/1437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8A1F-3F62-499F-A2F2-B021A4BA03F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31142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3AF97-0E94-4B21-BB8D-D82AF0EF7B30}" type="datetimeFigureOut">
              <a:rPr lang="fa-IR" smtClean="0"/>
              <a:t>09/22/1437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D8A1F-3F62-499F-A2F2-B021A4BA03F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810253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506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8660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501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6095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9834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2034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1829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181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4615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1553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0978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9510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0156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711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4793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438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5379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5999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4550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9700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9031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2074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8420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7288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4366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982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8041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5964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855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9868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5368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7178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014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2303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3693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1659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0988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9614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7775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7190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562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4529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687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781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7295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8625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8234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4291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3304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0679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441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274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5028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5076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2993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5138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6732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963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4911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7521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7999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4680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3742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7651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8152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8515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0226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6584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1726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1145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4970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9758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204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300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7879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8593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6706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2631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1744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2748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7138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7025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3092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5592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0752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9864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4514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9099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8968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8322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8478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0070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447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8908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1111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8433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3776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7132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6520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2882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2036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4400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8508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327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2166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9068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7956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5780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6920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3579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1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2991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592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3822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2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900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3053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3586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611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9287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8425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8905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6822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1764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3117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890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2483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8561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3373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1445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258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3591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2321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4663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8570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3327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981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3677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6637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7356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0353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504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1906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5324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4005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0059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9940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6644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3715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184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5715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7694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3484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2768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153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154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0391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2205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3879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8319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9127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4498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7261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9400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9804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4341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9494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4879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3405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1542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5029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1764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8796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205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3761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4842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2600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7418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7678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8072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0033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6540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758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8384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3665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8201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2131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5754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1302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9662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4708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9755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5401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636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8722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4655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9181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1492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8651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9140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6450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دوم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8133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200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200</vt:i4>
      </vt:variant>
    </vt:vector>
  </HeadingPairs>
  <TitlesOfParts>
    <vt:vector size="20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Saeed</dc:creator>
  <cp:lastModifiedBy>Saeed</cp:lastModifiedBy>
  <cp:revision>1</cp:revision>
  <dcterms:created xsi:type="dcterms:W3CDTF">2016-06-27T13:18:38Z</dcterms:created>
  <dcterms:modified xsi:type="dcterms:W3CDTF">2016-06-27T13:19:27Z</dcterms:modified>
</cp:coreProperties>
</file>