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EF05-B47F-4BD8-B3EE-36915BB8959C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C1AA-F9B5-480E-B777-516CE55F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7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EF05-B47F-4BD8-B3EE-36915BB8959C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C1AA-F9B5-480E-B777-516CE55F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6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EF05-B47F-4BD8-B3EE-36915BB8959C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C1AA-F9B5-480E-B777-516CE55F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3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EF05-B47F-4BD8-B3EE-36915BB8959C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C1AA-F9B5-480E-B777-516CE55F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6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EF05-B47F-4BD8-B3EE-36915BB8959C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C1AA-F9B5-480E-B777-516CE55F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8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EF05-B47F-4BD8-B3EE-36915BB8959C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C1AA-F9B5-480E-B777-516CE55F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6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EF05-B47F-4BD8-B3EE-36915BB8959C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C1AA-F9B5-480E-B777-516CE55F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7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EF05-B47F-4BD8-B3EE-36915BB8959C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C1AA-F9B5-480E-B777-516CE55F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9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EF05-B47F-4BD8-B3EE-36915BB8959C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C1AA-F9B5-480E-B777-516CE55F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5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EF05-B47F-4BD8-B3EE-36915BB8959C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C1AA-F9B5-480E-B777-516CE55F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3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EF05-B47F-4BD8-B3EE-36915BB8959C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C1AA-F9B5-480E-B777-516CE55F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0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EEF05-B47F-4BD8-B3EE-36915BB8959C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AC1AA-F9B5-480E-B777-516CE55F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90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30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85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1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0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29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06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66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74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09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07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47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32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79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50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15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89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45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43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00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42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14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08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45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12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79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72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35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0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0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00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76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64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30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25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46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90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69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99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59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18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90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62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24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30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3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75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11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5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07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60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53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74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48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20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58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41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42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91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69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41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0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15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0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11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35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42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09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23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43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82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2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57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28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97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89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16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73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18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07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47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56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33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49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21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17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01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80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45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16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24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17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68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566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59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72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9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17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04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83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3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ری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18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102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2016-06-20T12:20:59Z</dcterms:created>
  <dcterms:modified xsi:type="dcterms:W3CDTF">2016-06-20T12:21:32Z</dcterms:modified>
</cp:coreProperties>
</file>