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6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5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3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5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5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8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6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5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0616-B48A-4654-810B-9A6B0355954A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0CEF0-24B0-46DA-97E8-956B5EBC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41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81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5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17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98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15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68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67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21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83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14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42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13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81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68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67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86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39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70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42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7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27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61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1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5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2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56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11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01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13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61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45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40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29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9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09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77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62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67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89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16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74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43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00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42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07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42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7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2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84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91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36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35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19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76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07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45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65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08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54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97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57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5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25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64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17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93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00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28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06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6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31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31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83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2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06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15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92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12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60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08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90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06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95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41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29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91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78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17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2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38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51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21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5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78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7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73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41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01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34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43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7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94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82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46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46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68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91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58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91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63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63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70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68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28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6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12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85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11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05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71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74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کهف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43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2016-06-19T13:34:20Z</dcterms:created>
  <dcterms:modified xsi:type="dcterms:W3CDTF">2016-06-19T13:34:36Z</dcterms:modified>
</cp:coreProperties>
</file>