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3" r:id="rId178"/>
    <p:sldId id="434" r:id="rId179"/>
    <p:sldId id="435" r:id="rId180"/>
    <p:sldId id="436" r:id="rId181"/>
    <p:sldId id="437" r:id="rId182"/>
    <p:sldId id="438" r:id="rId183"/>
    <p:sldId id="439" r:id="rId184"/>
    <p:sldId id="440" r:id="rId185"/>
    <p:sldId id="441" r:id="rId186"/>
    <p:sldId id="442" r:id="rId187"/>
    <p:sldId id="443" r:id="rId188"/>
    <p:sldId id="444" r:id="rId189"/>
    <p:sldId id="445" r:id="rId190"/>
    <p:sldId id="446" r:id="rId191"/>
    <p:sldId id="447" r:id="rId192"/>
    <p:sldId id="448" r:id="rId193"/>
    <p:sldId id="449" r:id="rId194"/>
    <p:sldId id="450" r:id="rId195"/>
    <p:sldId id="451" r:id="rId196"/>
    <p:sldId id="452" r:id="rId197"/>
    <p:sldId id="453" r:id="rId198"/>
    <p:sldId id="454" r:id="rId199"/>
    <p:sldId id="455" r:id="rId200"/>
    <p:sldId id="456" r:id="rId201"/>
    <p:sldId id="457" r:id="rId202"/>
    <p:sldId id="458" r:id="rId203"/>
    <p:sldId id="459" r:id="rId204"/>
    <p:sldId id="460" r:id="rId205"/>
    <p:sldId id="461" r:id="rId206"/>
  </p:sldIdLst>
  <p:sldSz cx="9144000" cy="6858000" type="screen4x3"/>
  <p:notesSz cx="6858000" cy="9144000"/>
  <p:photoAlbum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howGuides="1">
      <p:cViewPr varScale="1">
        <p:scale>
          <a:sx n="57" d="100"/>
          <a:sy n="57" d="100"/>
        </p:scale>
        <p:origin x="-64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presProps" Target="presProp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theme" Target="theme/theme1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tableStyles" Target="tableStyles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890B-9AD8-4584-8C91-C2FB0BBBE777}" type="datetimeFigureOut">
              <a:rPr lang="fa-IR" smtClean="0"/>
              <a:t>09/17/1437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5BBC-5972-4989-800E-EE22BBC651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11461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890B-9AD8-4584-8C91-C2FB0BBBE777}" type="datetimeFigureOut">
              <a:rPr lang="fa-IR" smtClean="0"/>
              <a:t>09/17/1437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5BBC-5972-4989-800E-EE22BBC651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94107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890B-9AD8-4584-8C91-C2FB0BBBE777}" type="datetimeFigureOut">
              <a:rPr lang="fa-IR" smtClean="0"/>
              <a:t>09/17/1437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5BBC-5972-4989-800E-EE22BBC651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89046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890B-9AD8-4584-8C91-C2FB0BBBE777}" type="datetimeFigureOut">
              <a:rPr lang="fa-IR" smtClean="0"/>
              <a:t>09/17/1437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5BBC-5972-4989-800E-EE22BBC651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26940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890B-9AD8-4584-8C91-C2FB0BBBE777}" type="datetimeFigureOut">
              <a:rPr lang="fa-IR" smtClean="0"/>
              <a:t>09/17/1437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5BBC-5972-4989-800E-EE22BBC651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50899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890B-9AD8-4584-8C91-C2FB0BBBE777}" type="datetimeFigureOut">
              <a:rPr lang="fa-IR" smtClean="0"/>
              <a:t>09/17/1437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5BBC-5972-4989-800E-EE22BBC651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51656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890B-9AD8-4584-8C91-C2FB0BBBE777}" type="datetimeFigureOut">
              <a:rPr lang="fa-IR" smtClean="0"/>
              <a:t>09/17/1437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5BBC-5972-4989-800E-EE22BBC651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19971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890B-9AD8-4584-8C91-C2FB0BBBE777}" type="datetimeFigureOut">
              <a:rPr lang="fa-IR" smtClean="0"/>
              <a:t>09/17/1437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5BBC-5972-4989-800E-EE22BBC651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87823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890B-9AD8-4584-8C91-C2FB0BBBE777}" type="datetimeFigureOut">
              <a:rPr lang="fa-IR" smtClean="0"/>
              <a:t>09/17/1437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5BBC-5972-4989-800E-EE22BBC651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3336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890B-9AD8-4584-8C91-C2FB0BBBE777}" type="datetimeFigureOut">
              <a:rPr lang="fa-IR" smtClean="0"/>
              <a:t>09/17/1437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5BBC-5972-4989-800E-EE22BBC651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08801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890B-9AD8-4584-8C91-C2FB0BBBE777}" type="datetimeFigureOut">
              <a:rPr lang="fa-IR" smtClean="0"/>
              <a:t>09/17/1437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5BBC-5972-4989-800E-EE22BBC651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56395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8890B-9AD8-4584-8C91-C2FB0BBBE777}" type="datetimeFigureOut">
              <a:rPr lang="fa-IR" smtClean="0"/>
              <a:t>09/17/1437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D5BBC-5972-4989-800E-EE22BBC651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810575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2918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8803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5880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3380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1670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1980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7731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4333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6812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5341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5293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2598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5309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4161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3207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4157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4464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8283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2913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143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2784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4127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4439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5407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7467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8535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7654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3435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5747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8113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5569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6841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2911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183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1897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3688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2295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5785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9262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7502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7074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2163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6898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3245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8825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9456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9514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9028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2846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5817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25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5227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884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7126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7795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3079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4343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5953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1839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9243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3168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7945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5515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3617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3770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1920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6610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730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9167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338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1746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6917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656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4902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2435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1908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0965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4667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2574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3356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9632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4176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1522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4664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0160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8869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3647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8273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6062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1331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9447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2439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4613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8688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2006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9175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2384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1730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7894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194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7705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050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8464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9676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7990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2236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6240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5169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3200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7362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1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0140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817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3350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2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2290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2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1981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2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1500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2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765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2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3053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2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8173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1771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3121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3189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3567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3745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1258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8502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8902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380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8182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5431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4483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0235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4837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3139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1888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8288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3790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8088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1706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5980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8152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7103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7699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383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0847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553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176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531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4003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8462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2684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7110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1593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1561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3494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7913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8832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516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7472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1680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0544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4573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1849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3583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8825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0511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0411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838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8494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1431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7860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5427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1771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652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9263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8805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6869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1501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7648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1984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0071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5555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2270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5068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3831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7955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571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080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5264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3347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2319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6817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4963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6249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6723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5918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3902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7358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1499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5943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8149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3769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633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5290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فدهم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0836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205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205</vt:i4>
      </vt:variant>
    </vt:vector>
  </HeadingPairs>
  <TitlesOfParts>
    <vt:vector size="20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Saeed</dc:creator>
  <cp:lastModifiedBy>Saeed</cp:lastModifiedBy>
  <cp:revision>1</cp:revision>
  <dcterms:created xsi:type="dcterms:W3CDTF">2016-06-21T23:56:53Z</dcterms:created>
  <dcterms:modified xsi:type="dcterms:W3CDTF">2016-06-21T23:57:42Z</dcterms:modified>
</cp:coreProperties>
</file>