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57" d="100"/>
          <a:sy n="57" d="100"/>
        </p:scale>
        <p:origin x="-6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presProps" Target="presProps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viewProps" Target="viewProps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907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929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5209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888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965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6119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877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637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666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296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00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6E6AA-6267-44DD-B6B6-848BC1A0EF4E}" type="datetimeFigureOut">
              <a:rPr lang="fa-IR" smtClean="0"/>
              <a:t>09/16/1437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C29BF-9F41-4BB7-8459-86FC0B9140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0652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36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76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11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4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7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34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00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13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27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36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45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48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16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63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10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78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25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98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35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78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54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11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03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92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84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56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01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33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59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07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07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65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53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25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26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62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65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02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37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92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89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76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11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76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17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76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48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24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92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88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46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62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50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38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98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67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09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6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29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11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82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18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62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57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69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67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91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13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58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1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67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60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49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94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09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30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46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89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4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23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83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12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98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39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19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80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79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21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97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49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81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4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81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05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45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72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81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60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42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1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57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57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28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39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97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07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40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9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82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29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19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08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69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67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58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77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51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70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84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84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10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32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9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58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32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51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22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40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00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77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62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55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39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8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92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63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38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40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71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61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34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16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88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14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34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17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47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48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92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50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03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60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63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74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41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19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61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76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25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7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51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18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85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1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95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3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39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92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17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71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94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24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92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30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0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00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25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74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28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91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36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97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78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0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16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82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24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56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42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2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7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37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71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96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53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58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55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18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52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81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40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50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37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42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82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88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07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15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79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81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32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45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78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67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65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95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17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89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31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54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24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68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10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64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13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25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2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8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7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30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4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02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17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04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50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60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68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1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0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47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21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58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27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49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4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9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3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97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80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19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94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10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28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62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66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08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66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20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02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21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11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48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81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90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04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8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95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89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65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65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27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91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87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4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88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64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شانزده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90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280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280</vt:i4>
      </vt:variant>
    </vt:vector>
  </HeadingPairs>
  <TitlesOfParts>
    <vt:vector size="28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2016-06-21T09:38:59Z</dcterms:created>
  <dcterms:modified xsi:type="dcterms:W3CDTF">2016-06-21T09:40:48Z</dcterms:modified>
</cp:coreProperties>
</file>