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A67D-9551-4B5B-A432-A3A311596BB5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A44D-9D6E-42E6-B109-D6052D24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6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A67D-9551-4B5B-A432-A3A311596BB5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A44D-9D6E-42E6-B109-D6052D24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5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A67D-9551-4B5B-A432-A3A311596BB5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A44D-9D6E-42E6-B109-D6052D24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2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A67D-9551-4B5B-A432-A3A311596BB5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A44D-9D6E-42E6-B109-D6052D24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4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A67D-9551-4B5B-A432-A3A311596BB5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A44D-9D6E-42E6-B109-D6052D24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9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A67D-9551-4B5B-A432-A3A311596BB5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A44D-9D6E-42E6-B109-D6052D24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7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A67D-9551-4B5B-A432-A3A311596BB5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A44D-9D6E-42E6-B109-D6052D24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A67D-9551-4B5B-A432-A3A311596BB5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A44D-9D6E-42E6-B109-D6052D24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6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A67D-9551-4B5B-A432-A3A311596BB5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A44D-9D6E-42E6-B109-D6052D24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7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A67D-9551-4B5B-A432-A3A311596BB5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A44D-9D6E-42E6-B109-D6052D24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7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A67D-9551-4B5B-A432-A3A311596BB5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A44D-9D6E-42E6-B109-D6052D24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3A67D-9551-4B5B-A432-A3A311596BB5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0A44D-9D6E-42E6-B109-D6052D246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557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25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75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60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06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05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30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31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13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51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12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06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31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33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92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99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64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94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44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7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052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33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14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690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22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48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67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63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1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04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01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20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13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17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2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83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21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622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71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85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07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37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6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83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05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16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73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82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6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778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93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41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73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84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97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53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76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31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15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85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76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83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83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58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87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14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06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31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67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99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93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24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33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890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25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20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1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12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53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32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36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68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23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6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25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29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85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8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48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28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89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79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01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44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44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14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17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8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36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91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25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71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50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59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21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04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12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7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51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699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76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87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61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35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20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37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9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6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72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84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83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20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80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36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2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48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32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65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762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25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41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81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32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27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20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84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42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حل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18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2016-06-18T11:58:37Z</dcterms:created>
  <dcterms:modified xsi:type="dcterms:W3CDTF">2016-06-18T11:58:58Z</dcterms:modified>
</cp:coreProperties>
</file>