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7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8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1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3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5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6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2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3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9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C004-5C0A-4189-8C98-18739ED151C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51E8B-AC8E-4A39-ABE2-A700F590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427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31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54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89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5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13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56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88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72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01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24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57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02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52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39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50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8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5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51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90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10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16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58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95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17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60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68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93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8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4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33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89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65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07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91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23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47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23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89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4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41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19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70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5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41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79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46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19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67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12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7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99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20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6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58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عد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59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2016-06-17T11:36:51Z</dcterms:created>
  <dcterms:modified xsi:type="dcterms:W3CDTF">2016-06-17T11:46:32Z</dcterms:modified>
</cp:coreProperties>
</file>