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8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878-5229-483B-9853-0551EFA5D700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893B3-1953-4FB3-93D3-EA9B04E41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821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878-5229-483B-9853-0551EFA5D700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893B3-1953-4FB3-93D3-EA9B04E41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0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878-5229-483B-9853-0551EFA5D700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893B3-1953-4FB3-93D3-EA9B04E41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714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878-5229-483B-9853-0551EFA5D700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893B3-1953-4FB3-93D3-EA9B04E41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829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878-5229-483B-9853-0551EFA5D700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893B3-1953-4FB3-93D3-EA9B04E41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730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878-5229-483B-9853-0551EFA5D700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893B3-1953-4FB3-93D3-EA9B04E41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442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878-5229-483B-9853-0551EFA5D700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893B3-1953-4FB3-93D3-EA9B04E41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408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878-5229-483B-9853-0551EFA5D700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893B3-1953-4FB3-93D3-EA9B04E41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202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878-5229-483B-9853-0551EFA5D700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893B3-1953-4FB3-93D3-EA9B04E41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778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878-5229-483B-9853-0551EFA5D700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893B3-1953-4FB3-93D3-EA9B04E41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420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878-5229-483B-9853-0551EFA5D700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893B3-1953-4FB3-93D3-EA9B04E41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13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42878-5229-483B-9853-0551EFA5D700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893B3-1953-4FB3-93D3-EA9B04E41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5542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صر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9465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صر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8692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صر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2420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صر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8275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صر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9858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صر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1464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AKBARI</dc:creator>
  <cp:lastModifiedBy>AKBARI</cp:lastModifiedBy>
  <cp:revision>1</cp:revision>
  <dcterms:created xsi:type="dcterms:W3CDTF">2016-07-10T17:21:39Z</dcterms:created>
  <dcterms:modified xsi:type="dcterms:W3CDTF">2016-07-10T17:22:16Z</dcterms:modified>
</cp:coreProperties>
</file>