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1638-711F-4B1C-9B7B-02EA2AC6B1A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A3AB-A1AB-451E-98BA-3BA7D1BC7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7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1638-711F-4B1C-9B7B-02EA2AC6B1A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A3AB-A1AB-451E-98BA-3BA7D1BC7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3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1638-711F-4B1C-9B7B-02EA2AC6B1A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A3AB-A1AB-451E-98BA-3BA7D1BC7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5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1638-711F-4B1C-9B7B-02EA2AC6B1A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A3AB-A1AB-451E-98BA-3BA7D1BC7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1638-711F-4B1C-9B7B-02EA2AC6B1A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A3AB-A1AB-451E-98BA-3BA7D1BC7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0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1638-711F-4B1C-9B7B-02EA2AC6B1A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A3AB-A1AB-451E-98BA-3BA7D1BC7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3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1638-711F-4B1C-9B7B-02EA2AC6B1A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A3AB-A1AB-451E-98BA-3BA7D1BC7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92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1638-711F-4B1C-9B7B-02EA2AC6B1A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A3AB-A1AB-451E-98BA-3BA7D1BC7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7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1638-711F-4B1C-9B7B-02EA2AC6B1A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A3AB-A1AB-451E-98BA-3BA7D1BC7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6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1638-711F-4B1C-9B7B-02EA2AC6B1A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A3AB-A1AB-451E-98BA-3BA7D1BC7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9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1638-711F-4B1C-9B7B-02EA2AC6B1A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A3AB-A1AB-451E-98BA-3BA7D1BC7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6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F1638-711F-4B1C-9B7B-02EA2AC6B1A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1A3AB-A1AB-451E-98BA-3BA7D1BC7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18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اعون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756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اعون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01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اعون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59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اعون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28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اعون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62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اعون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86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اعون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15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اعون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822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اعون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04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اعون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73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2016-07-10T17:25:14Z</dcterms:created>
  <dcterms:modified xsi:type="dcterms:W3CDTF">2016-07-10T17:25:52Z</dcterms:modified>
</cp:coreProperties>
</file>