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8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51C3-58CB-4AB4-9725-72E9672A164E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B3C1-C6F2-4599-B0A4-A3F7481F3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17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51C3-58CB-4AB4-9725-72E9672A164E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B3C1-C6F2-4599-B0A4-A3F7481F3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51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51C3-58CB-4AB4-9725-72E9672A164E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B3C1-C6F2-4599-B0A4-A3F7481F3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297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51C3-58CB-4AB4-9725-72E9672A164E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B3C1-C6F2-4599-B0A4-A3F7481F3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05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51C3-58CB-4AB4-9725-72E9672A164E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B3C1-C6F2-4599-B0A4-A3F7481F3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51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51C3-58CB-4AB4-9725-72E9672A164E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B3C1-C6F2-4599-B0A4-A3F7481F3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293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51C3-58CB-4AB4-9725-72E9672A164E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B3C1-C6F2-4599-B0A4-A3F7481F3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30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51C3-58CB-4AB4-9725-72E9672A164E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B3C1-C6F2-4599-B0A4-A3F7481F3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998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51C3-58CB-4AB4-9725-72E9672A164E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B3C1-C6F2-4599-B0A4-A3F7481F3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89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51C3-58CB-4AB4-9725-72E9672A164E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B3C1-C6F2-4599-B0A4-A3F7481F3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37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51C3-58CB-4AB4-9725-72E9672A164E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B3C1-C6F2-4599-B0A4-A3F7481F3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009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351C3-58CB-4AB4-9725-72E9672A164E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0B3C1-C6F2-4599-B0A4-A3F7481F3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204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عصر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2956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عصر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5742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عصر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7306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عصر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4763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عصر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0024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عصر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7469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AKBARI</dc:creator>
  <cp:lastModifiedBy>AKBARI</cp:lastModifiedBy>
  <cp:revision>2</cp:revision>
  <dcterms:created xsi:type="dcterms:W3CDTF">2016-07-10T17:32:04Z</dcterms:created>
  <dcterms:modified xsi:type="dcterms:W3CDTF">2016-07-10T17:33:14Z</dcterms:modified>
</cp:coreProperties>
</file>