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3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8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5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2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4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59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3B08-43DA-4F06-8C24-E95290AF0210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91655-085F-4851-8DC9-56954BE7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50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58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8116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0807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3712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1983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3686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0707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2527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6724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8026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9644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5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6982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4448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392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1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2416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758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7356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6125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430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1778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1972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9651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92082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35926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4619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3125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9589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7710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4428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7861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68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21142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6503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03906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1191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1913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2766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25002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5273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453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599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79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58614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1476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984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4860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1684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62945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6068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9834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26330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73103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3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2341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17273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27502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4788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23601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6443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74904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53003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276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90635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0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02124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67095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62057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10584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97028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47761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72470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647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7001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45597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36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3683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51268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24275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83332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68161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1442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04491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87327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2754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612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21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55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3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903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057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658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535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41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368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890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547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185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86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858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478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472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11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033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269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005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772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678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450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87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261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39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445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341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014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323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21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750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640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35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12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292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793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369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860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4951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796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553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820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778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468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7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786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4831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341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22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408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933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727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2072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894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062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99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965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36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7668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5126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3394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978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828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2496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2337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7213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04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0096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5490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8584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6576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8703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7442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8874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2724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4645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9266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02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0437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6574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4356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1309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691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6090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4881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1492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2223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362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شت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159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178</vt:i4>
      </vt:variant>
    </vt:vector>
  </HeadingPairs>
  <TitlesOfParts>
    <vt:vector size="18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2016-07-25T11:54:15Z</dcterms:created>
  <dcterms:modified xsi:type="dcterms:W3CDTF">2016-07-25T11:54:28Z</dcterms:modified>
</cp:coreProperties>
</file>