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howGuides="1">
      <p:cViewPr varScale="1">
        <p:scale>
          <a:sx n="56" d="100"/>
          <a:sy n="56" d="100"/>
        </p:scale>
        <p:origin x="-6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5A5A2-A55D-4898-9829-3A41682249FA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6058-BFAF-41B2-B0ED-4CD4E499A1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55133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5A5A2-A55D-4898-9829-3A41682249FA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6058-BFAF-41B2-B0ED-4CD4E499A1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63660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5A5A2-A55D-4898-9829-3A41682249FA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6058-BFAF-41B2-B0ED-4CD4E499A1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9247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5A5A2-A55D-4898-9829-3A41682249FA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6058-BFAF-41B2-B0ED-4CD4E499A1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61605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5A5A2-A55D-4898-9829-3A41682249FA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6058-BFAF-41B2-B0ED-4CD4E499A1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1916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5A5A2-A55D-4898-9829-3A41682249FA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6058-BFAF-41B2-B0ED-4CD4E499A1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29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5A5A2-A55D-4898-9829-3A41682249FA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6058-BFAF-41B2-B0ED-4CD4E499A1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6532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5A5A2-A55D-4898-9829-3A41682249FA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6058-BFAF-41B2-B0ED-4CD4E499A1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8432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5A5A2-A55D-4898-9829-3A41682249FA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6058-BFAF-41B2-B0ED-4CD4E499A1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57373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5A5A2-A55D-4898-9829-3A41682249FA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6058-BFAF-41B2-B0ED-4CD4E499A1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41404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5A5A2-A55D-4898-9829-3A41682249FA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6058-BFAF-41B2-B0ED-4CD4E499A1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4209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5A5A2-A55D-4898-9829-3A41682249FA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06058-BFAF-41B2-B0ED-4CD4E499A1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868493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34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41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0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35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70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6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900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19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35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17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718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1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67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15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72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53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6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979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524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28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66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52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822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46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70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42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88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51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66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49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22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9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969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44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50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15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454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10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41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03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10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4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37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96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19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17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488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52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51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64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22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12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72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13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07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96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68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1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14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39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08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153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67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82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08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65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8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12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28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72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51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78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23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17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57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87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94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98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01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81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8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13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55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2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0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47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95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29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10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93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78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89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37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33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33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50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6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39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016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29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47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00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18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61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39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49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91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71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04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98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592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49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75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057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55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82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25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16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14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577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3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3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94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36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45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756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71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71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12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2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75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28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01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75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84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32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65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90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35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22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25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81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45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15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12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88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89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5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14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56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69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68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4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23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65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54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30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37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79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15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20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53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6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32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166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166</vt:i4>
      </vt:variant>
    </vt:vector>
  </HeadingPairs>
  <TitlesOfParts>
    <vt:vector size="16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2016-06-07T13:21:12Z</dcterms:created>
  <dcterms:modified xsi:type="dcterms:W3CDTF">2016-06-07T13:22:29Z</dcterms:modified>
</cp:coreProperties>
</file>