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8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2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1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6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2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4B0C4-8F2E-4DB2-9E91-98C9F6D463C1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2639-BE47-467D-A77C-3267C9AE3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83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30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6595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6090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524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1227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4723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4039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6256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6332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2521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868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97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371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0588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889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6111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1762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78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5680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6640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6260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8966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0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4986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4208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1619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2266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0728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1752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6708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6520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987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9799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92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8980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2220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3190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754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955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73771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0445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3657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8138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56382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65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7624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8456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7290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5383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5952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162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34202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34964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60345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587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461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49058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8035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9117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99707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7561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167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739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5228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3403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21373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20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1303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18957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300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1768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7828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85088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6053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9072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80296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85348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54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2557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223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11187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43913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8058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87298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38634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27586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12653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69677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6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22447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4564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6490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01517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00967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9038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71413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31105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24100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00098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446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0109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54091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17766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53178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38242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8246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51479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95504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16251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4170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9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086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1345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81060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81728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36986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32182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22674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37608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76815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29377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1906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39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92622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59234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72873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515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44679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68765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50125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60700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36620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72361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69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9077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8147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8320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56331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325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2806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2707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20396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58970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05433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2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81987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54530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12531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96286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16619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6132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65687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65314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73205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9969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76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68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776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614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707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961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75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908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757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51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878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03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47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102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614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239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536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1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344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672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624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4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871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292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866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904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86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099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77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89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892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435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699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867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65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275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952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7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128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3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468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821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187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599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99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597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876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1330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65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0523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8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685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0511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2345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0954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423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5287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686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958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7524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784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7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175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0975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93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2459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385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7975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098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7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7485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13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0016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2963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4185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1098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2162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047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0265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121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7399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7081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عراف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10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239</vt:i4>
      </vt:variant>
    </vt:vector>
  </HeadingPairs>
  <TitlesOfParts>
    <vt:vector size="2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2016-07-25T11:46:46Z</dcterms:created>
  <dcterms:modified xsi:type="dcterms:W3CDTF">2016-07-25T11:47:15Z</dcterms:modified>
</cp:coreProperties>
</file>