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4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6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4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3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0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9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A4081-BF31-460C-9A30-D4635A7A59E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F9E36-7980-4EA1-8847-B498241A7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36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3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6759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8095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3638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83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6162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0556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3178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0246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5588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72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2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8912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3823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97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8804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1582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1414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82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224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9405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22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5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1915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4635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161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7914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3881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949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5615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0014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8182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95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9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55814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4509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3621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4100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318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7029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503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2952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5903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62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8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8746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9547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6709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470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6833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722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9831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74259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7982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37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96110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530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076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963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2616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060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309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9735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2085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02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5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5816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8174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041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005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69128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88050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53182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96878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59228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4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0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4351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8108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26606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64488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6399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8753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24524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15099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63758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11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11816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00522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6344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58903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2473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9553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7399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09649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26450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7479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9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6236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00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0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82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800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95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535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53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5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911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714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705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7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6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36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01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797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004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106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539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06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413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580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7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28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44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570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317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02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765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08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849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773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07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23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427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7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426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088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124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3890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751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6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46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1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29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9685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630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21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617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321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092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677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9572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76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1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126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7158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4090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680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2003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0468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5133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1894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4829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35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7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891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1001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4026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3524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9596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344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8386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9813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7350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6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5809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143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0159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8026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514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4168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8566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1798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62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ائده 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431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0</Words>
  <Application>Microsoft Office PowerPoint</Application>
  <PresentationFormat>Widescreen</PresentationFormat>
  <Paragraphs>0</Paragraphs>
  <Slides>190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2016-06-07T12:51:54Z</dcterms:created>
  <dcterms:modified xsi:type="dcterms:W3CDTF">2016-06-07T12:54:52Z</dcterms:modified>
</cp:coreProperties>
</file>