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howGuides="1">
      <p:cViewPr varScale="1">
        <p:scale>
          <a:sx n="56" d="100"/>
          <a:sy n="56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tableStyles" Target="tableStyle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presProps" Target="pres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B70A-DDCB-4DF2-A845-A50C11958C2B}" type="datetimeFigureOut">
              <a:rPr lang="fa-IR" smtClean="0"/>
              <a:t>08/29/1437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D752-E212-4331-B081-0C9C37A390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37396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B70A-DDCB-4DF2-A845-A50C11958C2B}" type="datetimeFigureOut">
              <a:rPr lang="fa-IR" smtClean="0"/>
              <a:t>08/29/1437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D752-E212-4331-B081-0C9C37A390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565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B70A-DDCB-4DF2-A845-A50C11958C2B}" type="datetimeFigureOut">
              <a:rPr lang="fa-IR" smtClean="0"/>
              <a:t>08/29/1437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D752-E212-4331-B081-0C9C37A390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2920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B70A-DDCB-4DF2-A845-A50C11958C2B}" type="datetimeFigureOut">
              <a:rPr lang="fa-IR" smtClean="0"/>
              <a:t>08/29/1437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D752-E212-4331-B081-0C9C37A390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591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B70A-DDCB-4DF2-A845-A50C11958C2B}" type="datetimeFigureOut">
              <a:rPr lang="fa-IR" smtClean="0"/>
              <a:t>08/29/1437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D752-E212-4331-B081-0C9C37A390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0532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B70A-DDCB-4DF2-A845-A50C11958C2B}" type="datetimeFigureOut">
              <a:rPr lang="fa-IR" smtClean="0"/>
              <a:t>08/29/1437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D752-E212-4331-B081-0C9C37A390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982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B70A-DDCB-4DF2-A845-A50C11958C2B}" type="datetimeFigureOut">
              <a:rPr lang="fa-IR" smtClean="0"/>
              <a:t>08/29/1437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D752-E212-4331-B081-0C9C37A390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4112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B70A-DDCB-4DF2-A845-A50C11958C2B}" type="datetimeFigureOut">
              <a:rPr lang="fa-IR" smtClean="0"/>
              <a:t>08/29/1437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D752-E212-4331-B081-0C9C37A390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437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B70A-DDCB-4DF2-A845-A50C11958C2B}" type="datetimeFigureOut">
              <a:rPr lang="fa-IR" smtClean="0"/>
              <a:t>08/29/1437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D752-E212-4331-B081-0C9C37A390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7895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B70A-DDCB-4DF2-A845-A50C11958C2B}" type="datetimeFigureOut">
              <a:rPr lang="fa-IR" smtClean="0"/>
              <a:t>08/29/1437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D752-E212-4331-B081-0C9C37A390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2432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B70A-DDCB-4DF2-A845-A50C11958C2B}" type="datetimeFigureOut">
              <a:rPr lang="fa-IR" smtClean="0"/>
              <a:t>08/29/1437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D752-E212-4331-B081-0C9C37A390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829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EB70A-DDCB-4DF2-A845-A50C11958C2B}" type="datetimeFigureOut">
              <a:rPr lang="fa-IR" smtClean="0"/>
              <a:t>08/29/1437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CD752-E212-4331-B081-0C9C37A390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1095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56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31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95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22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76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84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84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10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69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93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72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70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54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98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19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94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64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94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19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59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96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53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32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44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39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59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00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19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2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66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56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0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11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74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39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12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42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47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48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68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39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11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57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54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68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03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69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72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94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10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14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39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97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47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08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65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61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67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09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84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63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86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0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251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96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11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89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80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17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24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27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60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15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79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60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67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87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10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89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09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38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15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23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13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46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60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98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25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9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49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29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50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7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77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17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19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32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03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54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681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69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4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39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54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10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09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85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78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33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57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99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09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29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0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323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28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31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3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47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03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35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53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83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96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44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86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93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65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95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72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99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78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00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498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82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55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30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22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44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37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30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04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765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07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18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19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26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35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23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30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97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54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49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90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4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13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82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333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92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11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06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83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12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31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7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9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40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1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68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1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25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37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466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16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25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24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30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55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04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6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80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43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4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06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41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19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40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93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46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26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04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51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33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69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13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26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94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18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47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94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78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29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83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90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51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81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64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28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34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86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68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9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65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16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10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06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99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74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25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21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6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5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15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7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64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96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7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91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ساء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05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231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231</vt:i4>
      </vt:variant>
    </vt:vector>
  </HeadingPairs>
  <TitlesOfParts>
    <vt:vector size="2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2016-06-05T14:03:25Z</dcterms:created>
  <dcterms:modified xsi:type="dcterms:W3CDTF">2016-06-05T14:04:35Z</dcterms:modified>
</cp:coreProperties>
</file>