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  <p:sldId id="443" r:id="rId188"/>
    <p:sldId id="444" r:id="rId189"/>
    <p:sldId id="445" r:id="rId190"/>
    <p:sldId id="446" r:id="rId191"/>
    <p:sldId id="447" r:id="rId192"/>
    <p:sldId id="448" r:id="rId193"/>
    <p:sldId id="449" r:id="rId194"/>
    <p:sldId id="450" r:id="rId195"/>
    <p:sldId id="451" r:id="rId196"/>
    <p:sldId id="452" r:id="rId197"/>
    <p:sldId id="453" r:id="rId198"/>
    <p:sldId id="454" r:id="rId199"/>
    <p:sldId id="455" r:id="rId200"/>
    <p:sldId id="456" r:id="rId201"/>
    <p:sldId id="457" r:id="rId202"/>
    <p:sldId id="458" r:id="rId203"/>
    <p:sldId id="459" r:id="rId204"/>
    <p:sldId id="460" r:id="rId205"/>
    <p:sldId id="461" r:id="rId206"/>
    <p:sldId id="462" r:id="rId207"/>
    <p:sldId id="463" r:id="rId208"/>
    <p:sldId id="464" r:id="rId209"/>
    <p:sldId id="465" r:id="rId210"/>
    <p:sldId id="466" r:id="rId211"/>
    <p:sldId id="467" r:id="rId212"/>
    <p:sldId id="468" r:id="rId213"/>
    <p:sldId id="469" r:id="rId214"/>
    <p:sldId id="470" r:id="rId215"/>
    <p:sldId id="471" r:id="rId216"/>
    <p:sldId id="472" r:id="rId217"/>
    <p:sldId id="473" r:id="rId218"/>
    <p:sldId id="474" r:id="rId219"/>
    <p:sldId id="475" r:id="rId220"/>
    <p:sldId id="476" r:id="rId221"/>
    <p:sldId id="477" r:id="rId222"/>
    <p:sldId id="478" r:id="rId223"/>
    <p:sldId id="479" r:id="rId224"/>
    <p:sldId id="480" r:id="rId225"/>
    <p:sldId id="481" r:id="rId226"/>
    <p:sldId id="482" r:id="rId227"/>
    <p:sldId id="483" r:id="rId228"/>
    <p:sldId id="484" r:id="rId229"/>
    <p:sldId id="485" r:id="rId230"/>
    <p:sldId id="486" r:id="rId231"/>
    <p:sldId id="487" r:id="rId232"/>
    <p:sldId id="488" r:id="rId233"/>
    <p:sldId id="489" r:id="rId234"/>
    <p:sldId id="490" r:id="rId235"/>
    <p:sldId id="491" r:id="rId236"/>
    <p:sldId id="492" r:id="rId237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217" Type="http://schemas.openxmlformats.org/officeDocument/2006/relationships/slide" Target="slides/slide2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38" Type="http://schemas.openxmlformats.org/officeDocument/2006/relationships/presProps" Target="presProps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223" Type="http://schemas.openxmlformats.org/officeDocument/2006/relationships/slide" Target="slides/slide222.xml"/><Relationship Id="rId228" Type="http://schemas.openxmlformats.org/officeDocument/2006/relationships/slide" Target="slides/slide22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theme" Target="theme/theme1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B56A2-D757-4CCA-81D0-60AA7D8A9BAB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9ED79-3932-4153-AE31-77FA52220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65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B56A2-D757-4CCA-81D0-60AA7D8A9BAB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9ED79-3932-4153-AE31-77FA52220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09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B56A2-D757-4CCA-81D0-60AA7D8A9BAB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9ED79-3932-4153-AE31-77FA52220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747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B56A2-D757-4CCA-81D0-60AA7D8A9BAB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9ED79-3932-4153-AE31-77FA52220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360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B56A2-D757-4CCA-81D0-60AA7D8A9BAB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9ED79-3932-4153-AE31-77FA52220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111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B56A2-D757-4CCA-81D0-60AA7D8A9BAB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9ED79-3932-4153-AE31-77FA52220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66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B56A2-D757-4CCA-81D0-60AA7D8A9BAB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9ED79-3932-4153-AE31-77FA52220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910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B56A2-D757-4CCA-81D0-60AA7D8A9BAB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9ED79-3932-4153-AE31-77FA52220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63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B56A2-D757-4CCA-81D0-60AA7D8A9BAB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9ED79-3932-4153-AE31-77FA52220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234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B56A2-D757-4CCA-81D0-60AA7D8A9BAB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9ED79-3932-4153-AE31-77FA52220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68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B56A2-D757-4CCA-81D0-60AA7D8A9BAB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E9ED79-3932-4153-AE31-77FA52220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58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B56A2-D757-4CCA-81D0-60AA7D8A9BAB}" type="datetimeFigureOut">
              <a:rPr lang="en-US" smtClean="0"/>
              <a:t>6/18/2016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9ED79-3932-4153-AE31-77FA52220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632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g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g"/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g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g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g"/><Relationship Id="rId1" Type="http://schemas.openxmlformats.org/officeDocument/2006/relationships/slideLayout" Target="../slideLayouts/slideLayout7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g"/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g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g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g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g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g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g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g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7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g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g"/><Relationship Id="rId1" Type="http://schemas.openxmlformats.org/officeDocument/2006/relationships/slideLayout" Target="../slideLayouts/slideLayout7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6346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9257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0807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7550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8971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0105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3575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3669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6762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4227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2497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0365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6127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8444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4244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9091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2255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8167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0448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5157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7734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0675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5668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4786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0877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6071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5854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2226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1539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6520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6550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2096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7725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7280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9066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2842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699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6131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7193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7870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1361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6744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6868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4574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4786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8331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7487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6536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7657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647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36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3746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3003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9299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8363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3275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2088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730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6296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3864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7790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6314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1817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5244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3084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9193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830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5447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5921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4544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2863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8454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0075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7412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7641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6649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5312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2007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1674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3100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261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1936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6065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1788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7385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0175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2114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5506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5247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2803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3370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0589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2596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8107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8766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8175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8597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2062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073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3711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1672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1638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9383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7481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3374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7106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0975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3475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999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0754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1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870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3915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3715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167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267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4977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3040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7451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8272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7829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8073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869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1305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3363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5885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2129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8144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6549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0946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4577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2009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7991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2099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6126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3556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6979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8248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9320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5768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6047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1223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1821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8964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9868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8304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1907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2966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5229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5234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4845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197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1541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1003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3181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9021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5967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7371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2635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1170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0661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8124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2095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3541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6115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8355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6752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1653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3158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9305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8449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8225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4977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5404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0976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535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8818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1299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1725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4418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6815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2609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0868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6548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0546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7219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3185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6744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5008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9650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646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6566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3255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1295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0562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5099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6730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0746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5698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425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8672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2571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8055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644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0829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837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5216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2269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1403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9164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2252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3180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6103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0793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7951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8995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868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0782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4093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9063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764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4263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1537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8071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6758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6642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1163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5148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2946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8339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6230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2593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6427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1806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4085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8116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سوره مبارکه آل عمران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1863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236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236</vt:i4>
      </vt:variant>
    </vt:vector>
  </HeadingPairs>
  <TitlesOfParts>
    <vt:vector size="24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2</cp:revision>
  <dcterms:created xsi:type="dcterms:W3CDTF">2016-06-09T13:31:22Z</dcterms:created>
  <dcterms:modified xsi:type="dcterms:W3CDTF">2016-06-18T12:26:41Z</dcterms:modified>
</cp:coreProperties>
</file>