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B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F29E-4325-436E-9297-43CD31358292}" type="datetimeFigureOut">
              <a:rPr lang="en-US" smtClean="0"/>
              <a:t>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E1117-E95B-482B-8FDE-3D3AD08A8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836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F29E-4325-436E-9297-43CD31358292}" type="datetimeFigureOut">
              <a:rPr lang="en-US" smtClean="0"/>
              <a:t>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E1117-E95B-482B-8FDE-3D3AD08A8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814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F29E-4325-436E-9297-43CD31358292}" type="datetimeFigureOut">
              <a:rPr lang="en-US" smtClean="0"/>
              <a:t>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E1117-E95B-482B-8FDE-3D3AD08A8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01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F29E-4325-436E-9297-43CD31358292}" type="datetimeFigureOut">
              <a:rPr lang="en-US" smtClean="0"/>
              <a:t>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E1117-E95B-482B-8FDE-3D3AD08A8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49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F29E-4325-436E-9297-43CD31358292}" type="datetimeFigureOut">
              <a:rPr lang="en-US" smtClean="0"/>
              <a:t>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E1117-E95B-482B-8FDE-3D3AD08A8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851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F29E-4325-436E-9297-43CD31358292}" type="datetimeFigureOut">
              <a:rPr lang="en-US" smtClean="0"/>
              <a:t>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E1117-E95B-482B-8FDE-3D3AD08A8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868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F29E-4325-436E-9297-43CD31358292}" type="datetimeFigureOut">
              <a:rPr lang="en-US" smtClean="0"/>
              <a:t>2/6/2016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E1117-E95B-482B-8FDE-3D3AD08A8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648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F29E-4325-436E-9297-43CD31358292}" type="datetimeFigureOut">
              <a:rPr lang="en-US" smtClean="0"/>
              <a:t>2/6/2016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E1117-E95B-482B-8FDE-3D3AD08A8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24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F29E-4325-436E-9297-43CD31358292}" type="datetimeFigureOut">
              <a:rPr lang="en-US" smtClean="0"/>
              <a:t>2/6/2016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E1117-E95B-482B-8FDE-3D3AD08A8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13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F29E-4325-436E-9297-43CD31358292}" type="datetimeFigureOut">
              <a:rPr lang="en-US" smtClean="0"/>
              <a:t>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E1117-E95B-482B-8FDE-3D3AD08A8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772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5F29E-4325-436E-9297-43CD31358292}" type="datetimeFigureOut">
              <a:rPr lang="en-US" smtClean="0"/>
              <a:t>2/6/2016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1E1117-E95B-482B-8FDE-3D3AD08A8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33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5F29E-4325-436E-9297-43CD31358292}" type="datetimeFigureOut">
              <a:rPr lang="en-US" smtClean="0"/>
              <a:t>2/6/2016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E1117-E95B-482B-8FDE-3D3AD08A8D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68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7734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2239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4096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939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3300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7928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6417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1737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841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719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2519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1742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5201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6087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5018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1463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00585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35341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29489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24910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15391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1768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87016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84004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87772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88735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1757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22494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45859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18403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6123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89239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7767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62559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5209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0111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6308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0743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174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82763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On-screen Show (4:3)</PresentationFormat>
  <Paragraphs>0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kamali</dc:creator>
  <cp:lastModifiedBy>kamali</cp:lastModifiedBy>
  <cp:revision>1</cp:revision>
  <dcterms:created xsi:type="dcterms:W3CDTF">2016-02-06T11:56:49Z</dcterms:created>
  <dcterms:modified xsi:type="dcterms:W3CDTF">2016-02-06T11:58:26Z</dcterms:modified>
</cp:coreProperties>
</file>